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59" r:id="rId4"/>
    <p:sldId id="267" r:id="rId5"/>
    <p:sldId id="261" r:id="rId6"/>
    <p:sldId id="258" r:id="rId7"/>
    <p:sldId id="260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F6B600"/>
    <a:srgbClr val="FFDA71"/>
    <a:srgbClr val="FFE69F"/>
    <a:srgbClr val="B3D9FF"/>
    <a:srgbClr val="71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86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9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12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72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0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81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63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85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CDFA5-D055-4BFE-9C0C-698AB3DEACAD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32FB-64E8-4A53-8ED4-4F5EB9682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48925AA2-2BFE-4886-9C37-A85033F5FB57}"/>
              </a:ext>
            </a:extLst>
          </p:cNvPr>
          <p:cNvSpPr txBox="1"/>
          <p:nvPr/>
        </p:nvSpPr>
        <p:spPr>
          <a:xfrm>
            <a:off x="4953000" y="444871"/>
            <a:ext cx="4078705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0"/>
              </a:rPr>
              <a:t>Das sind wir: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F72ABF5-4CCD-44F1-8361-43FE4ACF9BDA}"/>
              </a:ext>
            </a:extLst>
          </p:cNvPr>
          <p:cNvSpPr/>
          <p:nvPr/>
        </p:nvSpPr>
        <p:spPr>
          <a:xfrm>
            <a:off x="1816765" y="2628064"/>
            <a:ext cx="2462467" cy="745959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latin typeface="Aller" panose="02000503030000020004" pitchFamily="2" charset="0"/>
              </a:rPr>
              <a:t>110 Busse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E095F55-7619-41CE-8F33-26E62E637F72}"/>
              </a:ext>
            </a:extLst>
          </p:cNvPr>
          <p:cNvSpPr/>
          <p:nvPr/>
        </p:nvSpPr>
        <p:spPr>
          <a:xfrm>
            <a:off x="4279232" y="3363803"/>
            <a:ext cx="2522624" cy="745959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latin typeface="Aller" panose="02000503030000020004" pitchFamily="2" charset="0"/>
              </a:rPr>
              <a:t>45 Buslinien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840D9F4-126C-49FD-8C37-6C1783FC9CA5}"/>
              </a:ext>
            </a:extLst>
          </p:cNvPr>
          <p:cNvSpPr/>
          <p:nvPr/>
        </p:nvSpPr>
        <p:spPr>
          <a:xfrm>
            <a:off x="1816765" y="4116919"/>
            <a:ext cx="2470491" cy="745959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latin typeface="Aller" panose="02000503030000020004" pitchFamily="2" charset="0"/>
              </a:rPr>
              <a:t>1.115 Haltestellen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7CB55DF-7734-461F-AD4D-B77B3A144996}"/>
              </a:ext>
            </a:extLst>
          </p:cNvPr>
          <p:cNvSpPr/>
          <p:nvPr/>
        </p:nvSpPr>
        <p:spPr>
          <a:xfrm>
            <a:off x="4287256" y="4864688"/>
            <a:ext cx="2514600" cy="745959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latin typeface="Aller" panose="02000503030000020004" pitchFamily="2" charset="0"/>
              </a:rPr>
              <a:t>6,3 Mio. </a:t>
            </a:r>
            <a:r>
              <a:rPr lang="de-DE" sz="2000" dirty="0">
                <a:latin typeface="Aller" panose="02000503030000020004" pitchFamily="2" charset="0"/>
              </a:rPr>
              <a:t>Fahrplankilometer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D40E22C-9019-44A5-8CBE-85C523D74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44" y="226188"/>
            <a:ext cx="3060700" cy="105262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5127905E-C03B-4780-B87C-BCB7C47DFE36}"/>
              </a:ext>
            </a:extLst>
          </p:cNvPr>
          <p:cNvSpPr txBox="1"/>
          <p:nvPr/>
        </p:nvSpPr>
        <p:spPr>
          <a:xfrm rot="20512319">
            <a:off x="5117436" y="2167833"/>
            <a:ext cx="482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6B600"/>
                </a:solidFill>
                <a:latin typeface="Aller" panose="02000503030000020004" pitchFamily="2" charset="0"/>
              </a:rPr>
              <a:t>Ausbildungsbetrieb der IHK!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CFC0ABF-2CBE-492E-8F83-0CC0F33815F4}"/>
              </a:ext>
            </a:extLst>
          </p:cNvPr>
          <p:cNvSpPr/>
          <p:nvPr/>
        </p:nvSpPr>
        <p:spPr>
          <a:xfrm>
            <a:off x="1772656" y="2056490"/>
            <a:ext cx="247650" cy="28575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>
              <a:latin typeface="Aller" panose="02000503030000020004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075E4E3-6E0A-494B-B8A8-24920BD84FA6}"/>
              </a:ext>
            </a:extLst>
          </p:cNvPr>
          <p:cNvSpPr/>
          <p:nvPr/>
        </p:nvSpPr>
        <p:spPr>
          <a:xfrm>
            <a:off x="1772656" y="1387099"/>
            <a:ext cx="5029200" cy="964796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latin typeface="Aller" panose="02000503030000020004" pitchFamily="2" charset="0"/>
              </a:rPr>
              <a:t>240 Mitarbeiter an drei Standorten</a:t>
            </a:r>
          </a:p>
          <a:p>
            <a:pPr algn="ctr"/>
            <a:r>
              <a:rPr lang="de-DE" sz="2400" dirty="0">
                <a:latin typeface="Aller" panose="02000503030000020004" pitchFamily="2" charset="0"/>
              </a:rPr>
              <a:t>(Falkensee, Nauen und Rathenow)</a:t>
            </a:r>
          </a:p>
        </p:txBody>
      </p:sp>
      <p:pic>
        <p:nvPicPr>
          <p:cNvPr id="19" name="audiohub_2017-00098-1188_hands-up-for-summer_free-version">
            <a:hlinkClick r:id="" action="ppaction://media"/>
            <a:extLst>
              <a:ext uri="{FF2B5EF4-FFF2-40B4-BE49-F238E27FC236}">
                <a16:creationId xmlns:a16="http://schemas.microsoft.com/office/drawing/2014/main" id="{DA56B33B-ABAD-4662-A93C-C50F90B7BA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6310" y="5372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22" grpId="0" animBg="1"/>
      <p:bldP spid="23" grpId="0" animBg="1"/>
      <p:bldP spid="24" grpId="0" animBg="1"/>
      <p:bldP spid="25" grpId="0" animBg="1"/>
      <p:bldP spid="27" grpId="0"/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EBB903C-3EED-41FF-8950-0FE8AE120A2B}"/>
              </a:ext>
            </a:extLst>
          </p:cNvPr>
          <p:cNvSpPr/>
          <p:nvPr/>
        </p:nvSpPr>
        <p:spPr>
          <a:xfrm>
            <a:off x="637674" y="360947"/>
            <a:ext cx="8939463" cy="806116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0C5664-E96F-4E38-8B58-3238B76EA191}"/>
              </a:ext>
            </a:extLst>
          </p:cNvPr>
          <p:cNvSpPr txBox="1"/>
          <p:nvPr/>
        </p:nvSpPr>
        <p:spPr>
          <a:xfrm>
            <a:off x="662990" y="533172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ller" panose="02000503030000020004" pitchFamily="2" charset="0"/>
              </a:rPr>
              <a:t>Ran an die starken Jobs: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B7F858-F09D-4CBC-98F4-B3FFD654AD7D}"/>
              </a:ext>
            </a:extLst>
          </p:cNvPr>
          <p:cNvSpPr txBox="1"/>
          <p:nvPr/>
        </p:nvSpPr>
        <p:spPr>
          <a:xfrm>
            <a:off x="4600394" y="533171"/>
            <a:ext cx="450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ller" panose="02000503030000020004" pitchFamily="2" charset="0"/>
              </a:rPr>
              <a:t>Unsere Ausbildungsberufe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BCFEA8C-DAC8-48BD-946F-C93F90BAEAA8}"/>
              </a:ext>
            </a:extLst>
          </p:cNvPr>
          <p:cNvSpPr/>
          <p:nvPr/>
        </p:nvSpPr>
        <p:spPr>
          <a:xfrm>
            <a:off x="5261811" y="1339287"/>
            <a:ext cx="4315326" cy="4411807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8768AA-602C-40A1-83F0-539A8889325F}"/>
              </a:ext>
            </a:extLst>
          </p:cNvPr>
          <p:cNvSpPr txBox="1"/>
          <p:nvPr/>
        </p:nvSpPr>
        <p:spPr>
          <a:xfrm>
            <a:off x="5319682" y="1401158"/>
            <a:ext cx="43153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6B600"/>
                </a:solidFill>
                <a:latin typeface="Aller" panose="02000503030000020004" pitchFamily="2" charset="0"/>
              </a:rPr>
              <a:t>Ausbildung zum Kfz.-Mechatroniker Nutzfahrzeuge  (w/m/d)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Wartung und Reparatur von Fahrzeugen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Diagnose von Fehlern, Störungen und deren Ursachen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Montieren, Demontieren und Instandsetzen von Bauteilen, Baugruppen und Systemen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Planen und Vorbereiten von Arbeitsabläufen sowie Kontrolle und Bewertung von Arbeitsergebnissen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6105F93-2B8C-45B2-B7CC-AE936AB67FB2}"/>
              </a:ext>
            </a:extLst>
          </p:cNvPr>
          <p:cNvSpPr/>
          <p:nvPr/>
        </p:nvSpPr>
        <p:spPr>
          <a:xfrm>
            <a:off x="637674" y="1339287"/>
            <a:ext cx="4315326" cy="4411807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6E3BE4F-A220-4FA0-A52A-4C87DC23EAA9}"/>
              </a:ext>
            </a:extLst>
          </p:cNvPr>
          <p:cNvSpPr txBox="1"/>
          <p:nvPr/>
        </p:nvSpPr>
        <p:spPr>
          <a:xfrm>
            <a:off x="678618" y="1401158"/>
            <a:ext cx="43153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6B600"/>
                </a:solidFill>
                <a:latin typeface="Aller" panose="02000503030000020004" pitchFamily="2" charset="0"/>
              </a:rPr>
              <a:t>Ausbildung zum Berufskraftfahrer im Personenverkehr (w/m/d)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Selbständiges Führen von Kraftfahrzeugen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Gewerbliche Beförderung von Personen in Bussen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Kontrollieren, Pflegen und Wartung der Fahrzeuge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Betriebliche Planung und Logistik wie das Erstellen von Einsatzplänen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  <a:latin typeface="Aller" panose="02000503030000020004" pitchFamily="2" charset="0"/>
              </a:rPr>
              <a:t>Verkehrssicherheit und Fahrtechnik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3E07477-02F8-43D2-9333-C22721E38C4D}"/>
              </a:ext>
            </a:extLst>
          </p:cNvPr>
          <p:cNvSpPr/>
          <p:nvPr/>
        </p:nvSpPr>
        <p:spPr>
          <a:xfrm>
            <a:off x="9242583" y="5368577"/>
            <a:ext cx="334554" cy="369463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2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8" grpId="0" build="p"/>
      <p:bldP spid="10" grpId="0" animBg="1"/>
      <p:bldP spid="11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F9267992-8740-4995-BF91-DB202C0BEB2C}"/>
              </a:ext>
            </a:extLst>
          </p:cNvPr>
          <p:cNvSpPr/>
          <p:nvPr/>
        </p:nvSpPr>
        <p:spPr>
          <a:xfrm>
            <a:off x="662990" y="360946"/>
            <a:ext cx="4315325" cy="806116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66E63F-425C-419C-BCB9-4E39CC324438}"/>
              </a:ext>
            </a:extLst>
          </p:cNvPr>
          <p:cNvSpPr txBox="1"/>
          <p:nvPr/>
        </p:nvSpPr>
        <p:spPr>
          <a:xfrm>
            <a:off x="662990" y="533172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ller" panose="02000503030000020004" pitchFamily="2" charset="0"/>
              </a:rPr>
              <a:t>Ausbildungsdauer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2B21CE5-C7AD-44CD-8C33-5DE34751C0D0}"/>
              </a:ext>
            </a:extLst>
          </p:cNvPr>
          <p:cNvCxnSpPr>
            <a:cxnSpLocks/>
          </p:cNvCxnSpPr>
          <p:nvPr/>
        </p:nvCxnSpPr>
        <p:spPr>
          <a:xfrm>
            <a:off x="3745338" y="3397210"/>
            <a:ext cx="5017168" cy="0"/>
          </a:xfrm>
          <a:prstGeom prst="straightConnector1">
            <a:avLst/>
          </a:prstGeom>
          <a:ln w="85725">
            <a:solidFill>
              <a:srgbClr val="004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C762D5D-8390-41B5-8DB9-CCF77AD695CA}"/>
              </a:ext>
            </a:extLst>
          </p:cNvPr>
          <p:cNvSpPr txBox="1"/>
          <p:nvPr/>
        </p:nvSpPr>
        <p:spPr>
          <a:xfrm>
            <a:off x="3745338" y="2446349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3 Jahre für Busfahrer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C7ACF4-117F-46A3-81F3-3C0A61D8C08A}"/>
              </a:ext>
            </a:extLst>
          </p:cNvPr>
          <p:cNvSpPr txBox="1"/>
          <p:nvPr/>
        </p:nvSpPr>
        <p:spPr>
          <a:xfrm>
            <a:off x="3787563" y="3585340"/>
            <a:ext cx="463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3,5 Jahre für Kfz.-Mechatroniker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D4A9590-EC25-4E71-9BAC-5F3131AA02A4}"/>
              </a:ext>
            </a:extLst>
          </p:cNvPr>
          <p:cNvSpPr txBox="1"/>
          <p:nvPr/>
        </p:nvSpPr>
        <p:spPr>
          <a:xfrm>
            <a:off x="686979" y="1538134"/>
            <a:ext cx="477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6B600"/>
                </a:solidFill>
                <a:latin typeface="Aller" panose="02000503030000020004" pitchFamily="2" charset="0"/>
              </a:rPr>
              <a:t>Ausbildungsstart: August 2021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1427998-B9A6-463D-9438-69BD07E5DAD8}"/>
              </a:ext>
            </a:extLst>
          </p:cNvPr>
          <p:cNvCxnSpPr>
            <a:cxnSpLocks/>
          </p:cNvCxnSpPr>
          <p:nvPr/>
        </p:nvCxnSpPr>
        <p:spPr>
          <a:xfrm>
            <a:off x="3745338" y="2314090"/>
            <a:ext cx="4103262" cy="0"/>
          </a:xfrm>
          <a:prstGeom prst="straightConnector1">
            <a:avLst/>
          </a:prstGeom>
          <a:ln w="85725">
            <a:solidFill>
              <a:srgbClr val="004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F0841959-99F6-445D-BA0E-250C9E937A8A}"/>
              </a:ext>
            </a:extLst>
          </p:cNvPr>
          <p:cNvSpPr/>
          <p:nvPr/>
        </p:nvSpPr>
        <p:spPr>
          <a:xfrm>
            <a:off x="4619708" y="827233"/>
            <a:ext cx="333292" cy="316273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D6747CC-AE94-4A78-B83B-E8B9706C8773}"/>
              </a:ext>
            </a:extLst>
          </p:cNvPr>
          <p:cNvGrpSpPr/>
          <p:nvPr/>
        </p:nvGrpSpPr>
        <p:grpSpPr>
          <a:xfrm>
            <a:off x="612954" y="2446349"/>
            <a:ext cx="2298582" cy="2105390"/>
            <a:chOff x="662990" y="2453115"/>
            <a:chExt cx="2298582" cy="2105390"/>
          </a:xfrm>
        </p:grpSpPr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CAFA11DD-602C-461C-AA31-25DF72E634B7}"/>
                </a:ext>
              </a:extLst>
            </p:cNvPr>
            <p:cNvSpPr/>
            <p:nvPr/>
          </p:nvSpPr>
          <p:spPr>
            <a:xfrm>
              <a:off x="662990" y="2638792"/>
              <a:ext cx="2298582" cy="1919713"/>
            </a:xfrm>
            <a:prstGeom prst="roundRect">
              <a:avLst>
                <a:gd name="adj" fmla="val 8667"/>
              </a:avLst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43" name="Rechteck: obere Ecken abgerundet 42">
              <a:extLst>
                <a:ext uri="{FF2B5EF4-FFF2-40B4-BE49-F238E27FC236}">
                  <a16:creationId xmlns:a16="http://schemas.microsoft.com/office/drawing/2014/main" id="{9DD820A7-197F-4984-BDB0-E67F3C106962}"/>
                </a:ext>
              </a:extLst>
            </p:cNvPr>
            <p:cNvSpPr/>
            <p:nvPr/>
          </p:nvSpPr>
          <p:spPr>
            <a:xfrm>
              <a:off x="741909" y="2702720"/>
              <a:ext cx="2141625" cy="491011"/>
            </a:xfrm>
            <a:prstGeom prst="round2SameRect">
              <a:avLst>
                <a:gd name="adj1" fmla="val 30482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3D9CF1FA-6F03-44B5-A19C-87004622A49B}"/>
                </a:ext>
              </a:extLst>
            </p:cNvPr>
            <p:cNvSpPr/>
            <p:nvPr/>
          </p:nvSpPr>
          <p:spPr>
            <a:xfrm rot="16200000">
              <a:off x="1002527" y="2520000"/>
              <a:ext cx="351357" cy="217587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/>
            </a:p>
          </p:txBody>
        </p:sp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516C4E0E-A7E3-4ECD-BACD-1470A5550505}"/>
                </a:ext>
              </a:extLst>
            </p:cNvPr>
            <p:cNvSpPr/>
            <p:nvPr/>
          </p:nvSpPr>
          <p:spPr>
            <a:xfrm rot="16200000">
              <a:off x="2243858" y="2520000"/>
              <a:ext cx="351357" cy="217587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E8D71A4E-553A-446A-B197-5C46405C6EEE}"/>
                </a:ext>
              </a:extLst>
            </p:cNvPr>
            <p:cNvSpPr/>
            <p:nvPr/>
          </p:nvSpPr>
          <p:spPr>
            <a:xfrm rot="16200000">
              <a:off x="1442425" y="3242671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47" name="Rechteck: abgerundete Ecken 46">
              <a:extLst>
                <a:ext uri="{FF2B5EF4-FFF2-40B4-BE49-F238E27FC236}">
                  <a16:creationId xmlns:a16="http://schemas.microsoft.com/office/drawing/2014/main" id="{6C12DEC9-E768-49A2-A69E-0E8ABA388394}"/>
                </a:ext>
              </a:extLst>
            </p:cNvPr>
            <p:cNvSpPr/>
            <p:nvPr/>
          </p:nvSpPr>
          <p:spPr>
            <a:xfrm rot="16200000">
              <a:off x="1946811" y="3242672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48" name="Rechteck: abgerundete Ecken 47">
              <a:extLst>
                <a:ext uri="{FF2B5EF4-FFF2-40B4-BE49-F238E27FC236}">
                  <a16:creationId xmlns:a16="http://schemas.microsoft.com/office/drawing/2014/main" id="{F2DEA75C-9BD0-4FC4-A661-DFA6582D241F}"/>
                </a:ext>
              </a:extLst>
            </p:cNvPr>
            <p:cNvSpPr/>
            <p:nvPr/>
          </p:nvSpPr>
          <p:spPr>
            <a:xfrm rot="16200000">
              <a:off x="2513503" y="3242672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0" name="Rechteck: abgerundete Ecken 49">
              <a:extLst>
                <a:ext uri="{FF2B5EF4-FFF2-40B4-BE49-F238E27FC236}">
                  <a16:creationId xmlns:a16="http://schemas.microsoft.com/office/drawing/2014/main" id="{5168C527-022F-4A68-815D-6109B102CD15}"/>
                </a:ext>
              </a:extLst>
            </p:cNvPr>
            <p:cNvSpPr/>
            <p:nvPr/>
          </p:nvSpPr>
          <p:spPr>
            <a:xfrm rot="16200000">
              <a:off x="872766" y="3709456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1" name="Rechteck: abgerundete Ecken 50">
              <a:extLst>
                <a:ext uri="{FF2B5EF4-FFF2-40B4-BE49-F238E27FC236}">
                  <a16:creationId xmlns:a16="http://schemas.microsoft.com/office/drawing/2014/main" id="{88B9CF35-472A-4B54-9AB7-D58929574290}"/>
                </a:ext>
              </a:extLst>
            </p:cNvPr>
            <p:cNvSpPr/>
            <p:nvPr/>
          </p:nvSpPr>
          <p:spPr>
            <a:xfrm rot="16200000">
              <a:off x="1442425" y="3709456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2" name="Rechteck: abgerundete Ecken 51">
              <a:extLst>
                <a:ext uri="{FF2B5EF4-FFF2-40B4-BE49-F238E27FC236}">
                  <a16:creationId xmlns:a16="http://schemas.microsoft.com/office/drawing/2014/main" id="{00E0BD7C-E592-4AEC-8BBA-E8D3D5EC19FA}"/>
                </a:ext>
              </a:extLst>
            </p:cNvPr>
            <p:cNvSpPr/>
            <p:nvPr/>
          </p:nvSpPr>
          <p:spPr>
            <a:xfrm rot="16200000">
              <a:off x="1946811" y="3709456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3" name="Rechteck: abgerundete Ecken 52">
              <a:extLst>
                <a:ext uri="{FF2B5EF4-FFF2-40B4-BE49-F238E27FC236}">
                  <a16:creationId xmlns:a16="http://schemas.microsoft.com/office/drawing/2014/main" id="{45817D5C-CA01-447B-A75E-73309478D857}"/>
                </a:ext>
              </a:extLst>
            </p:cNvPr>
            <p:cNvSpPr/>
            <p:nvPr/>
          </p:nvSpPr>
          <p:spPr>
            <a:xfrm rot="16200000">
              <a:off x="2513503" y="3709457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4" name="Rechteck: abgerundete Ecken 53">
              <a:extLst>
                <a:ext uri="{FF2B5EF4-FFF2-40B4-BE49-F238E27FC236}">
                  <a16:creationId xmlns:a16="http://schemas.microsoft.com/office/drawing/2014/main" id="{34508EA5-3C67-413A-8FF6-A0A4DFEDAFDE}"/>
                </a:ext>
              </a:extLst>
            </p:cNvPr>
            <p:cNvSpPr/>
            <p:nvPr/>
          </p:nvSpPr>
          <p:spPr>
            <a:xfrm rot="16200000">
              <a:off x="872767" y="415498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EC39F94B-FCB9-4872-BEE2-09D3B50131FE}"/>
                </a:ext>
              </a:extLst>
            </p:cNvPr>
            <p:cNvSpPr/>
            <p:nvPr/>
          </p:nvSpPr>
          <p:spPr>
            <a:xfrm rot="16200000">
              <a:off x="1442424" y="415498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6" name="Rechteck: abgerundete Ecken 55">
              <a:extLst>
                <a:ext uri="{FF2B5EF4-FFF2-40B4-BE49-F238E27FC236}">
                  <a16:creationId xmlns:a16="http://schemas.microsoft.com/office/drawing/2014/main" id="{348BF489-8508-441F-A78F-2B88DAF85854}"/>
                </a:ext>
              </a:extLst>
            </p:cNvPr>
            <p:cNvSpPr/>
            <p:nvPr/>
          </p:nvSpPr>
          <p:spPr>
            <a:xfrm rot="16200000">
              <a:off x="1946812" y="4158844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1FD3017F-A6EF-4148-8C6C-80293C1CE91E}"/>
                </a:ext>
              </a:extLst>
            </p:cNvPr>
            <p:cNvSpPr txBox="1"/>
            <p:nvPr/>
          </p:nvSpPr>
          <p:spPr>
            <a:xfrm>
              <a:off x="744975" y="2760067"/>
              <a:ext cx="210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ler" panose="02000503030000020004" pitchFamily="2" charset="0"/>
                </a:rPr>
                <a:t>Ausbildungsjahr 1</a:t>
              </a:r>
            </a:p>
          </p:txBody>
        </p:sp>
        <p:sp>
          <p:nvSpPr>
            <p:cNvPr id="58" name="Rechteck: abgerundete Ecken 57">
              <a:extLst>
                <a:ext uri="{FF2B5EF4-FFF2-40B4-BE49-F238E27FC236}">
                  <a16:creationId xmlns:a16="http://schemas.microsoft.com/office/drawing/2014/main" id="{AC6B7BEB-7860-41FF-AC84-9DF96283F878}"/>
                </a:ext>
              </a:extLst>
            </p:cNvPr>
            <p:cNvSpPr/>
            <p:nvPr/>
          </p:nvSpPr>
          <p:spPr>
            <a:xfrm rot="16200000">
              <a:off x="872766" y="3245207"/>
              <a:ext cx="236929" cy="240243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59" name="Rechteck: abgerundete Ecken 58">
              <a:extLst>
                <a:ext uri="{FF2B5EF4-FFF2-40B4-BE49-F238E27FC236}">
                  <a16:creationId xmlns:a16="http://schemas.microsoft.com/office/drawing/2014/main" id="{7D54498F-8436-4DC1-A8B7-D57AA8FE140B}"/>
                </a:ext>
              </a:extLst>
            </p:cNvPr>
            <p:cNvSpPr/>
            <p:nvPr/>
          </p:nvSpPr>
          <p:spPr>
            <a:xfrm rot="16200000">
              <a:off x="2500282" y="415498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B00B8AF-A616-4F3A-9F36-571BD791A9FA}"/>
              </a:ext>
            </a:extLst>
          </p:cNvPr>
          <p:cNvGrpSpPr/>
          <p:nvPr/>
        </p:nvGrpSpPr>
        <p:grpSpPr>
          <a:xfrm>
            <a:off x="614459" y="2446349"/>
            <a:ext cx="2298582" cy="2105390"/>
            <a:chOff x="3388441" y="765619"/>
            <a:chExt cx="2298582" cy="2105390"/>
          </a:xfrm>
        </p:grpSpPr>
        <p:sp>
          <p:nvSpPr>
            <p:cNvPr id="65" name="Rechteck: abgerundete Ecken 64">
              <a:extLst>
                <a:ext uri="{FF2B5EF4-FFF2-40B4-BE49-F238E27FC236}">
                  <a16:creationId xmlns:a16="http://schemas.microsoft.com/office/drawing/2014/main" id="{510CA28B-2E65-4BAB-8E4E-F9788263CC6C}"/>
                </a:ext>
              </a:extLst>
            </p:cNvPr>
            <p:cNvSpPr/>
            <p:nvPr/>
          </p:nvSpPr>
          <p:spPr>
            <a:xfrm>
              <a:off x="3388441" y="951296"/>
              <a:ext cx="2298582" cy="1919713"/>
            </a:xfrm>
            <a:prstGeom prst="roundRect">
              <a:avLst>
                <a:gd name="adj" fmla="val 8667"/>
              </a:avLst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66" name="Rechteck: obere Ecken abgerundet 65">
              <a:extLst>
                <a:ext uri="{FF2B5EF4-FFF2-40B4-BE49-F238E27FC236}">
                  <a16:creationId xmlns:a16="http://schemas.microsoft.com/office/drawing/2014/main" id="{80C821BC-C02A-4E7D-8337-3A7DDDB15E5A}"/>
                </a:ext>
              </a:extLst>
            </p:cNvPr>
            <p:cNvSpPr/>
            <p:nvPr/>
          </p:nvSpPr>
          <p:spPr>
            <a:xfrm>
              <a:off x="3467360" y="1015224"/>
              <a:ext cx="2141625" cy="491011"/>
            </a:xfrm>
            <a:prstGeom prst="round2SameRect">
              <a:avLst>
                <a:gd name="adj1" fmla="val 30482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: abgerundete Ecken 66">
              <a:extLst>
                <a:ext uri="{FF2B5EF4-FFF2-40B4-BE49-F238E27FC236}">
                  <a16:creationId xmlns:a16="http://schemas.microsoft.com/office/drawing/2014/main" id="{F57678F9-D562-4B69-B9E1-E74500F64FDE}"/>
                </a:ext>
              </a:extLst>
            </p:cNvPr>
            <p:cNvSpPr/>
            <p:nvPr/>
          </p:nvSpPr>
          <p:spPr>
            <a:xfrm rot="16200000">
              <a:off x="3727978" y="832504"/>
              <a:ext cx="351357" cy="217587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/>
            </a:p>
          </p:txBody>
        </p:sp>
        <p:sp>
          <p:nvSpPr>
            <p:cNvPr id="68" name="Rechteck: abgerundete Ecken 67">
              <a:extLst>
                <a:ext uri="{FF2B5EF4-FFF2-40B4-BE49-F238E27FC236}">
                  <a16:creationId xmlns:a16="http://schemas.microsoft.com/office/drawing/2014/main" id="{F6BEC30B-930F-474C-B465-A858D872A3C4}"/>
                </a:ext>
              </a:extLst>
            </p:cNvPr>
            <p:cNvSpPr/>
            <p:nvPr/>
          </p:nvSpPr>
          <p:spPr>
            <a:xfrm rot="16200000">
              <a:off x="4969309" y="832504"/>
              <a:ext cx="351357" cy="217587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69" name="Rechteck: abgerundete Ecken 68">
              <a:extLst>
                <a:ext uri="{FF2B5EF4-FFF2-40B4-BE49-F238E27FC236}">
                  <a16:creationId xmlns:a16="http://schemas.microsoft.com/office/drawing/2014/main" id="{520C49DE-CF3F-4780-A3C8-1ACCDE4110A1}"/>
                </a:ext>
              </a:extLst>
            </p:cNvPr>
            <p:cNvSpPr/>
            <p:nvPr/>
          </p:nvSpPr>
          <p:spPr>
            <a:xfrm rot="16200000">
              <a:off x="4167876" y="155517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0" name="Rechteck: abgerundete Ecken 69">
              <a:extLst>
                <a:ext uri="{FF2B5EF4-FFF2-40B4-BE49-F238E27FC236}">
                  <a16:creationId xmlns:a16="http://schemas.microsoft.com/office/drawing/2014/main" id="{13CA33C1-20C8-4106-BB5E-8A4B3ED487FC}"/>
                </a:ext>
              </a:extLst>
            </p:cNvPr>
            <p:cNvSpPr/>
            <p:nvPr/>
          </p:nvSpPr>
          <p:spPr>
            <a:xfrm rot="16200000">
              <a:off x="4672262" y="1555176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1" name="Rechteck: abgerundete Ecken 70">
              <a:extLst>
                <a:ext uri="{FF2B5EF4-FFF2-40B4-BE49-F238E27FC236}">
                  <a16:creationId xmlns:a16="http://schemas.microsoft.com/office/drawing/2014/main" id="{AD52FA1A-5039-4288-9FB6-0D7BFB214205}"/>
                </a:ext>
              </a:extLst>
            </p:cNvPr>
            <p:cNvSpPr/>
            <p:nvPr/>
          </p:nvSpPr>
          <p:spPr>
            <a:xfrm rot="16200000">
              <a:off x="5238954" y="1555176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2" name="Rechteck: abgerundete Ecken 71">
              <a:extLst>
                <a:ext uri="{FF2B5EF4-FFF2-40B4-BE49-F238E27FC236}">
                  <a16:creationId xmlns:a16="http://schemas.microsoft.com/office/drawing/2014/main" id="{DAB0E29C-9B51-4C85-B151-D8F6B894F20B}"/>
                </a:ext>
              </a:extLst>
            </p:cNvPr>
            <p:cNvSpPr/>
            <p:nvPr/>
          </p:nvSpPr>
          <p:spPr>
            <a:xfrm rot="16200000">
              <a:off x="3598217" y="2021960"/>
              <a:ext cx="236929" cy="240243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3" name="Rechteck: abgerundete Ecken 72">
              <a:extLst>
                <a:ext uri="{FF2B5EF4-FFF2-40B4-BE49-F238E27FC236}">
                  <a16:creationId xmlns:a16="http://schemas.microsoft.com/office/drawing/2014/main" id="{9D351726-5F53-4470-997F-5F7255695BEC}"/>
                </a:ext>
              </a:extLst>
            </p:cNvPr>
            <p:cNvSpPr/>
            <p:nvPr/>
          </p:nvSpPr>
          <p:spPr>
            <a:xfrm rot="16200000">
              <a:off x="4167876" y="2021960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4" name="Rechteck: abgerundete Ecken 73">
              <a:extLst>
                <a:ext uri="{FF2B5EF4-FFF2-40B4-BE49-F238E27FC236}">
                  <a16:creationId xmlns:a16="http://schemas.microsoft.com/office/drawing/2014/main" id="{C6F66B65-ABC0-4358-9FAF-9E5F81FA1C7B}"/>
                </a:ext>
              </a:extLst>
            </p:cNvPr>
            <p:cNvSpPr/>
            <p:nvPr/>
          </p:nvSpPr>
          <p:spPr>
            <a:xfrm rot="16200000">
              <a:off x="4672262" y="2021960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5" name="Rechteck: abgerundete Ecken 74">
              <a:extLst>
                <a:ext uri="{FF2B5EF4-FFF2-40B4-BE49-F238E27FC236}">
                  <a16:creationId xmlns:a16="http://schemas.microsoft.com/office/drawing/2014/main" id="{226597EB-C8E3-4671-BB46-1D1217E56482}"/>
                </a:ext>
              </a:extLst>
            </p:cNvPr>
            <p:cNvSpPr/>
            <p:nvPr/>
          </p:nvSpPr>
          <p:spPr>
            <a:xfrm rot="16200000">
              <a:off x="5238954" y="2021961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6" name="Rechteck: abgerundete Ecken 75">
              <a:extLst>
                <a:ext uri="{FF2B5EF4-FFF2-40B4-BE49-F238E27FC236}">
                  <a16:creationId xmlns:a16="http://schemas.microsoft.com/office/drawing/2014/main" id="{9A51EC0C-23B2-4951-A168-4E486842B6D6}"/>
                </a:ext>
              </a:extLst>
            </p:cNvPr>
            <p:cNvSpPr/>
            <p:nvPr/>
          </p:nvSpPr>
          <p:spPr>
            <a:xfrm rot="16200000">
              <a:off x="3598218" y="2467489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7" name="Rechteck: abgerundete Ecken 76">
              <a:extLst>
                <a:ext uri="{FF2B5EF4-FFF2-40B4-BE49-F238E27FC236}">
                  <a16:creationId xmlns:a16="http://schemas.microsoft.com/office/drawing/2014/main" id="{3F7CA833-5748-4324-B666-3F0CD5CF5A0D}"/>
                </a:ext>
              </a:extLst>
            </p:cNvPr>
            <p:cNvSpPr/>
            <p:nvPr/>
          </p:nvSpPr>
          <p:spPr>
            <a:xfrm rot="16200000">
              <a:off x="4167875" y="2467489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8" name="Rechteck: abgerundete Ecken 77">
              <a:extLst>
                <a:ext uri="{FF2B5EF4-FFF2-40B4-BE49-F238E27FC236}">
                  <a16:creationId xmlns:a16="http://schemas.microsoft.com/office/drawing/2014/main" id="{3F441E48-FA53-4513-9860-336CAF075AD2}"/>
                </a:ext>
              </a:extLst>
            </p:cNvPr>
            <p:cNvSpPr/>
            <p:nvPr/>
          </p:nvSpPr>
          <p:spPr>
            <a:xfrm rot="16200000">
              <a:off x="4672263" y="2471348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CFD13FE4-188D-4055-B76C-7186D68482C9}"/>
                </a:ext>
              </a:extLst>
            </p:cNvPr>
            <p:cNvSpPr txBox="1"/>
            <p:nvPr/>
          </p:nvSpPr>
          <p:spPr>
            <a:xfrm>
              <a:off x="3470426" y="1072571"/>
              <a:ext cx="210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ler" panose="02000503030000020004" pitchFamily="2" charset="0"/>
                </a:rPr>
                <a:t>Ausbildungsjahr 2</a:t>
              </a:r>
            </a:p>
          </p:txBody>
        </p:sp>
        <p:sp>
          <p:nvSpPr>
            <p:cNvPr id="80" name="Rechteck: abgerundete Ecken 79">
              <a:extLst>
                <a:ext uri="{FF2B5EF4-FFF2-40B4-BE49-F238E27FC236}">
                  <a16:creationId xmlns:a16="http://schemas.microsoft.com/office/drawing/2014/main" id="{7AE640C3-6FFA-44FA-A420-233F0808A657}"/>
                </a:ext>
              </a:extLst>
            </p:cNvPr>
            <p:cNvSpPr/>
            <p:nvPr/>
          </p:nvSpPr>
          <p:spPr>
            <a:xfrm rot="16200000">
              <a:off x="3598217" y="1557711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81" name="Rechteck: abgerundete Ecken 80">
              <a:extLst>
                <a:ext uri="{FF2B5EF4-FFF2-40B4-BE49-F238E27FC236}">
                  <a16:creationId xmlns:a16="http://schemas.microsoft.com/office/drawing/2014/main" id="{1C92B7B9-544E-4150-9C3D-849249FC5E96}"/>
                </a:ext>
              </a:extLst>
            </p:cNvPr>
            <p:cNvSpPr/>
            <p:nvPr/>
          </p:nvSpPr>
          <p:spPr>
            <a:xfrm rot="16200000">
              <a:off x="5225733" y="2467489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29E2C94-155C-48E3-A87A-A219AF5BBAEF}"/>
              </a:ext>
            </a:extLst>
          </p:cNvPr>
          <p:cNvGrpSpPr/>
          <p:nvPr/>
        </p:nvGrpSpPr>
        <p:grpSpPr>
          <a:xfrm>
            <a:off x="616346" y="2443558"/>
            <a:ext cx="2298582" cy="2105390"/>
            <a:chOff x="5937785" y="724914"/>
            <a:chExt cx="2298582" cy="2105390"/>
          </a:xfrm>
        </p:grpSpPr>
        <p:sp>
          <p:nvSpPr>
            <p:cNvPr id="83" name="Rechteck: abgerundete Ecken 82">
              <a:extLst>
                <a:ext uri="{FF2B5EF4-FFF2-40B4-BE49-F238E27FC236}">
                  <a16:creationId xmlns:a16="http://schemas.microsoft.com/office/drawing/2014/main" id="{628BB3E3-1D2B-48A9-A0B0-DFB40FA7EB1C}"/>
                </a:ext>
              </a:extLst>
            </p:cNvPr>
            <p:cNvSpPr/>
            <p:nvPr/>
          </p:nvSpPr>
          <p:spPr>
            <a:xfrm>
              <a:off x="5937785" y="910591"/>
              <a:ext cx="2298582" cy="1919713"/>
            </a:xfrm>
            <a:prstGeom prst="roundRect">
              <a:avLst>
                <a:gd name="adj" fmla="val 8667"/>
              </a:avLst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/>
            </a:p>
          </p:txBody>
        </p:sp>
        <p:sp>
          <p:nvSpPr>
            <p:cNvPr id="84" name="Rechteck: obere Ecken abgerundet 83">
              <a:extLst>
                <a:ext uri="{FF2B5EF4-FFF2-40B4-BE49-F238E27FC236}">
                  <a16:creationId xmlns:a16="http://schemas.microsoft.com/office/drawing/2014/main" id="{B8040D09-DC94-4EA8-848F-8ED3C25DD172}"/>
                </a:ext>
              </a:extLst>
            </p:cNvPr>
            <p:cNvSpPr/>
            <p:nvPr/>
          </p:nvSpPr>
          <p:spPr>
            <a:xfrm>
              <a:off x="6016704" y="974519"/>
              <a:ext cx="2141625" cy="491011"/>
            </a:xfrm>
            <a:prstGeom prst="round2SameRect">
              <a:avLst>
                <a:gd name="adj1" fmla="val 30482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: abgerundete Ecken 84">
              <a:extLst>
                <a:ext uri="{FF2B5EF4-FFF2-40B4-BE49-F238E27FC236}">
                  <a16:creationId xmlns:a16="http://schemas.microsoft.com/office/drawing/2014/main" id="{DBD472AE-CC34-4229-A0CA-2E2ED964043F}"/>
                </a:ext>
              </a:extLst>
            </p:cNvPr>
            <p:cNvSpPr/>
            <p:nvPr/>
          </p:nvSpPr>
          <p:spPr>
            <a:xfrm rot="16200000">
              <a:off x="6277322" y="791799"/>
              <a:ext cx="351357" cy="217587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/>
            </a:p>
          </p:txBody>
        </p:sp>
        <p:sp>
          <p:nvSpPr>
            <p:cNvPr id="86" name="Rechteck: abgerundete Ecken 85">
              <a:extLst>
                <a:ext uri="{FF2B5EF4-FFF2-40B4-BE49-F238E27FC236}">
                  <a16:creationId xmlns:a16="http://schemas.microsoft.com/office/drawing/2014/main" id="{CE9BC363-0257-4EE8-870D-7B27A5D0A12D}"/>
                </a:ext>
              </a:extLst>
            </p:cNvPr>
            <p:cNvSpPr/>
            <p:nvPr/>
          </p:nvSpPr>
          <p:spPr>
            <a:xfrm rot="16200000">
              <a:off x="7518653" y="791799"/>
              <a:ext cx="351357" cy="217587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87" name="Rechteck: abgerundete Ecken 86">
              <a:extLst>
                <a:ext uri="{FF2B5EF4-FFF2-40B4-BE49-F238E27FC236}">
                  <a16:creationId xmlns:a16="http://schemas.microsoft.com/office/drawing/2014/main" id="{5257A13E-03C6-4695-8FC7-D5DB62D3B150}"/>
                </a:ext>
              </a:extLst>
            </p:cNvPr>
            <p:cNvSpPr/>
            <p:nvPr/>
          </p:nvSpPr>
          <p:spPr>
            <a:xfrm rot="16200000">
              <a:off x="6717220" y="1514470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88" name="Rechteck: abgerundete Ecken 87">
              <a:extLst>
                <a:ext uri="{FF2B5EF4-FFF2-40B4-BE49-F238E27FC236}">
                  <a16:creationId xmlns:a16="http://schemas.microsoft.com/office/drawing/2014/main" id="{47212D50-8AEA-403C-BBAC-EE0268A883F1}"/>
                </a:ext>
              </a:extLst>
            </p:cNvPr>
            <p:cNvSpPr/>
            <p:nvPr/>
          </p:nvSpPr>
          <p:spPr>
            <a:xfrm rot="16200000">
              <a:off x="7221606" y="1514471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89" name="Rechteck: abgerundete Ecken 88">
              <a:extLst>
                <a:ext uri="{FF2B5EF4-FFF2-40B4-BE49-F238E27FC236}">
                  <a16:creationId xmlns:a16="http://schemas.microsoft.com/office/drawing/2014/main" id="{1486827A-684E-4C4E-ADE7-30071168658A}"/>
                </a:ext>
              </a:extLst>
            </p:cNvPr>
            <p:cNvSpPr/>
            <p:nvPr/>
          </p:nvSpPr>
          <p:spPr>
            <a:xfrm rot="16200000">
              <a:off x="7788298" y="1514471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0" name="Rechteck: abgerundete Ecken 89">
              <a:extLst>
                <a:ext uri="{FF2B5EF4-FFF2-40B4-BE49-F238E27FC236}">
                  <a16:creationId xmlns:a16="http://schemas.microsoft.com/office/drawing/2014/main" id="{A11B0CA4-6178-4AD6-9B85-96AAFC4507B7}"/>
                </a:ext>
              </a:extLst>
            </p:cNvPr>
            <p:cNvSpPr/>
            <p:nvPr/>
          </p:nvSpPr>
          <p:spPr>
            <a:xfrm rot="16200000">
              <a:off x="6147561" y="198125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1" name="Rechteck: abgerundete Ecken 90">
              <a:extLst>
                <a:ext uri="{FF2B5EF4-FFF2-40B4-BE49-F238E27FC236}">
                  <a16:creationId xmlns:a16="http://schemas.microsoft.com/office/drawing/2014/main" id="{990AEC0C-A1C5-44B6-86B8-C46BFFBC8F6F}"/>
                </a:ext>
              </a:extLst>
            </p:cNvPr>
            <p:cNvSpPr/>
            <p:nvPr/>
          </p:nvSpPr>
          <p:spPr>
            <a:xfrm rot="16200000">
              <a:off x="6717220" y="198125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2" name="Rechteck: abgerundete Ecken 91">
              <a:extLst>
                <a:ext uri="{FF2B5EF4-FFF2-40B4-BE49-F238E27FC236}">
                  <a16:creationId xmlns:a16="http://schemas.microsoft.com/office/drawing/2014/main" id="{5D74D723-8410-4CDF-8FAF-34AE51B1177B}"/>
                </a:ext>
              </a:extLst>
            </p:cNvPr>
            <p:cNvSpPr/>
            <p:nvPr/>
          </p:nvSpPr>
          <p:spPr>
            <a:xfrm rot="16200000">
              <a:off x="7221606" y="198125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3" name="Rechteck: abgerundete Ecken 92">
              <a:extLst>
                <a:ext uri="{FF2B5EF4-FFF2-40B4-BE49-F238E27FC236}">
                  <a16:creationId xmlns:a16="http://schemas.microsoft.com/office/drawing/2014/main" id="{D1CD8565-F5E5-4217-95D3-1CF32BE9349D}"/>
                </a:ext>
              </a:extLst>
            </p:cNvPr>
            <p:cNvSpPr/>
            <p:nvPr/>
          </p:nvSpPr>
          <p:spPr>
            <a:xfrm rot="16200000">
              <a:off x="7788298" y="1981256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4" name="Rechteck: abgerundete Ecken 93">
              <a:extLst>
                <a:ext uri="{FF2B5EF4-FFF2-40B4-BE49-F238E27FC236}">
                  <a16:creationId xmlns:a16="http://schemas.microsoft.com/office/drawing/2014/main" id="{1942B802-0184-45C9-81A9-C83F4D766A85}"/>
                </a:ext>
              </a:extLst>
            </p:cNvPr>
            <p:cNvSpPr/>
            <p:nvPr/>
          </p:nvSpPr>
          <p:spPr>
            <a:xfrm rot="16200000">
              <a:off x="6147562" y="2426784"/>
              <a:ext cx="236929" cy="240243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5" name="Rechteck: abgerundete Ecken 94">
              <a:extLst>
                <a:ext uri="{FF2B5EF4-FFF2-40B4-BE49-F238E27FC236}">
                  <a16:creationId xmlns:a16="http://schemas.microsoft.com/office/drawing/2014/main" id="{8356CD73-89BD-4A99-B555-371B65C697E3}"/>
                </a:ext>
              </a:extLst>
            </p:cNvPr>
            <p:cNvSpPr/>
            <p:nvPr/>
          </p:nvSpPr>
          <p:spPr>
            <a:xfrm rot="16200000">
              <a:off x="6717219" y="2426784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6" name="Rechteck: abgerundete Ecken 95">
              <a:extLst>
                <a:ext uri="{FF2B5EF4-FFF2-40B4-BE49-F238E27FC236}">
                  <a16:creationId xmlns:a16="http://schemas.microsoft.com/office/drawing/2014/main" id="{95B3E817-CBBC-4906-9BE4-355312EBCDD5}"/>
                </a:ext>
              </a:extLst>
            </p:cNvPr>
            <p:cNvSpPr/>
            <p:nvPr/>
          </p:nvSpPr>
          <p:spPr>
            <a:xfrm rot="16200000">
              <a:off x="7221607" y="2430643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9F809327-914A-4C58-BF75-7D89963D489B}"/>
                </a:ext>
              </a:extLst>
            </p:cNvPr>
            <p:cNvSpPr txBox="1"/>
            <p:nvPr/>
          </p:nvSpPr>
          <p:spPr>
            <a:xfrm>
              <a:off x="6019770" y="1031866"/>
              <a:ext cx="210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ler" panose="02000503030000020004" pitchFamily="2" charset="0"/>
                </a:rPr>
                <a:t>Ausbildungsjahr 3</a:t>
              </a:r>
            </a:p>
          </p:txBody>
        </p:sp>
        <p:sp>
          <p:nvSpPr>
            <p:cNvPr id="98" name="Rechteck: abgerundete Ecken 97">
              <a:extLst>
                <a:ext uri="{FF2B5EF4-FFF2-40B4-BE49-F238E27FC236}">
                  <a16:creationId xmlns:a16="http://schemas.microsoft.com/office/drawing/2014/main" id="{519C94D8-46D6-4DE8-A4F0-566EAEBCC4EB}"/>
                </a:ext>
              </a:extLst>
            </p:cNvPr>
            <p:cNvSpPr/>
            <p:nvPr/>
          </p:nvSpPr>
          <p:spPr>
            <a:xfrm rot="16200000">
              <a:off x="6147561" y="1517006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99" name="Rechteck: abgerundete Ecken 98">
              <a:extLst>
                <a:ext uri="{FF2B5EF4-FFF2-40B4-BE49-F238E27FC236}">
                  <a16:creationId xmlns:a16="http://schemas.microsoft.com/office/drawing/2014/main" id="{5F1E102F-153F-4C7A-91C0-8AD8CF283588}"/>
                </a:ext>
              </a:extLst>
            </p:cNvPr>
            <p:cNvSpPr/>
            <p:nvPr/>
          </p:nvSpPr>
          <p:spPr>
            <a:xfrm rot="16200000">
              <a:off x="7775077" y="2426784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6A654E2F-87AF-41D3-863E-947C887A3573}"/>
              </a:ext>
            </a:extLst>
          </p:cNvPr>
          <p:cNvGrpSpPr/>
          <p:nvPr/>
        </p:nvGrpSpPr>
        <p:grpSpPr>
          <a:xfrm>
            <a:off x="612954" y="2442909"/>
            <a:ext cx="2309999" cy="2105390"/>
            <a:chOff x="5937785" y="3298103"/>
            <a:chExt cx="2309999" cy="2105390"/>
          </a:xfrm>
        </p:grpSpPr>
        <p:sp>
          <p:nvSpPr>
            <p:cNvPr id="101" name="Rechteck: abgerundete Ecken 100">
              <a:extLst>
                <a:ext uri="{FF2B5EF4-FFF2-40B4-BE49-F238E27FC236}">
                  <a16:creationId xmlns:a16="http://schemas.microsoft.com/office/drawing/2014/main" id="{CAD6148E-4B2D-41BA-A1C8-45A07554C3CD}"/>
                </a:ext>
              </a:extLst>
            </p:cNvPr>
            <p:cNvSpPr/>
            <p:nvPr/>
          </p:nvSpPr>
          <p:spPr>
            <a:xfrm>
              <a:off x="5937785" y="3483780"/>
              <a:ext cx="2298582" cy="1919713"/>
            </a:xfrm>
            <a:prstGeom prst="roundRect">
              <a:avLst>
                <a:gd name="adj" fmla="val 8667"/>
              </a:avLst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02" name="Rechteck: obere Ecken abgerundet 101">
              <a:extLst>
                <a:ext uri="{FF2B5EF4-FFF2-40B4-BE49-F238E27FC236}">
                  <a16:creationId xmlns:a16="http://schemas.microsoft.com/office/drawing/2014/main" id="{6F289CC5-81A3-4930-AB5D-64417B083D49}"/>
                </a:ext>
              </a:extLst>
            </p:cNvPr>
            <p:cNvSpPr/>
            <p:nvPr/>
          </p:nvSpPr>
          <p:spPr>
            <a:xfrm>
              <a:off x="6016704" y="3547708"/>
              <a:ext cx="2141625" cy="491011"/>
            </a:xfrm>
            <a:prstGeom prst="round2SameRect">
              <a:avLst>
                <a:gd name="adj1" fmla="val 30482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: abgerundete Ecken 102">
              <a:extLst>
                <a:ext uri="{FF2B5EF4-FFF2-40B4-BE49-F238E27FC236}">
                  <a16:creationId xmlns:a16="http://schemas.microsoft.com/office/drawing/2014/main" id="{9B71F014-1A7F-410E-93ED-CEDA52F358B8}"/>
                </a:ext>
              </a:extLst>
            </p:cNvPr>
            <p:cNvSpPr/>
            <p:nvPr/>
          </p:nvSpPr>
          <p:spPr>
            <a:xfrm rot="16200000">
              <a:off x="6277322" y="3364988"/>
              <a:ext cx="351357" cy="217587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/>
            </a:p>
          </p:txBody>
        </p:sp>
        <p:sp>
          <p:nvSpPr>
            <p:cNvPr id="104" name="Rechteck: abgerundete Ecken 103">
              <a:extLst>
                <a:ext uri="{FF2B5EF4-FFF2-40B4-BE49-F238E27FC236}">
                  <a16:creationId xmlns:a16="http://schemas.microsoft.com/office/drawing/2014/main" id="{B44865E2-5DFE-4351-93CE-A740F08C4B2E}"/>
                </a:ext>
              </a:extLst>
            </p:cNvPr>
            <p:cNvSpPr/>
            <p:nvPr/>
          </p:nvSpPr>
          <p:spPr>
            <a:xfrm rot="16200000">
              <a:off x="7518653" y="3364988"/>
              <a:ext cx="351357" cy="217587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05" name="Rechteck: abgerundete Ecken 104">
              <a:extLst>
                <a:ext uri="{FF2B5EF4-FFF2-40B4-BE49-F238E27FC236}">
                  <a16:creationId xmlns:a16="http://schemas.microsoft.com/office/drawing/2014/main" id="{B24A2570-7D64-4753-8A34-3458AE32DFE2}"/>
                </a:ext>
              </a:extLst>
            </p:cNvPr>
            <p:cNvSpPr/>
            <p:nvPr/>
          </p:nvSpPr>
          <p:spPr>
            <a:xfrm rot="16200000">
              <a:off x="6717220" y="4087659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06" name="Rechteck: abgerundete Ecken 105">
              <a:extLst>
                <a:ext uri="{FF2B5EF4-FFF2-40B4-BE49-F238E27FC236}">
                  <a16:creationId xmlns:a16="http://schemas.microsoft.com/office/drawing/2014/main" id="{445C6B29-1630-4AD2-9DF4-0BE21B9ECF1E}"/>
                </a:ext>
              </a:extLst>
            </p:cNvPr>
            <p:cNvSpPr/>
            <p:nvPr/>
          </p:nvSpPr>
          <p:spPr>
            <a:xfrm rot="16200000">
              <a:off x="7221606" y="4087660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07" name="Rechteck: abgerundete Ecken 106">
              <a:extLst>
                <a:ext uri="{FF2B5EF4-FFF2-40B4-BE49-F238E27FC236}">
                  <a16:creationId xmlns:a16="http://schemas.microsoft.com/office/drawing/2014/main" id="{5932DA4A-50BC-421F-8A33-48C91BE85071}"/>
                </a:ext>
              </a:extLst>
            </p:cNvPr>
            <p:cNvSpPr/>
            <p:nvPr/>
          </p:nvSpPr>
          <p:spPr>
            <a:xfrm rot="16200000">
              <a:off x="7788298" y="4087660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08" name="Rechteck: abgerundete Ecken 107">
              <a:extLst>
                <a:ext uri="{FF2B5EF4-FFF2-40B4-BE49-F238E27FC236}">
                  <a16:creationId xmlns:a16="http://schemas.microsoft.com/office/drawing/2014/main" id="{05BE7283-9C9A-4AEC-95F5-831FF1BADA61}"/>
                </a:ext>
              </a:extLst>
            </p:cNvPr>
            <p:cNvSpPr/>
            <p:nvPr/>
          </p:nvSpPr>
          <p:spPr>
            <a:xfrm rot="16200000">
              <a:off x="6147561" y="4554444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09" name="Rechteck: abgerundete Ecken 108">
              <a:extLst>
                <a:ext uri="{FF2B5EF4-FFF2-40B4-BE49-F238E27FC236}">
                  <a16:creationId xmlns:a16="http://schemas.microsoft.com/office/drawing/2014/main" id="{2A3E9460-3BD8-477D-923C-D83F7E7C1714}"/>
                </a:ext>
              </a:extLst>
            </p:cNvPr>
            <p:cNvSpPr/>
            <p:nvPr/>
          </p:nvSpPr>
          <p:spPr>
            <a:xfrm rot="16200000">
              <a:off x="6717220" y="4554444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10" name="Rechteck: abgerundete Ecken 109">
              <a:extLst>
                <a:ext uri="{FF2B5EF4-FFF2-40B4-BE49-F238E27FC236}">
                  <a16:creationId xmlns:a16="http://schemas.microsoft.com/office/drawing/2014/main" id="{B63A782C-9D8E-4BB7-8898-18D82EF438FA}"/>
                </a:ext>
              </a:extLst>
            </p:cNvPr>
            <p:cNvSpPr/>
            <p:nvPr/>
          </p:nvSpPr>
          <p:spPr>
            <a:xfrm rot="16200000">
              <a:off x="7221606" y="4554444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11" name="Rechteck: abgerundete Ecken 110">
              <a:extLst>
                <a:ext uri="{FF2B5EF4-FFF2-40B4-BE49-F238E27FC236}">
                  <a16:creationId xmlns:a16="http://schemas.microsoft.com/office/drawing/2014/main" id="{4A7FCC61-5702-42B3-B5D5-C6CFE4151266}"/>
                </a:ext>
              </a:extLst>
            </p:cNvPr>
            <p:cNvSpPr/>
            <p:nvPr/>
          </p:nvSpPr>
          <p:spPr>
            <a:xfrm rot="16200000">
              <a:off x="7788298" y="455444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12" name="Rechteck: abgerundete Ecken 111">
              <a:extLst>
                <a:ext uri="{FF2B5EF4-FFF2-40B4-BE49-F238E27FC236}">
                  <a16:creationId xmlns:a16="http://schemas.microsoft.com/office/drawing/2014/main" id="{E32DA55E-2AB1-4526-9A7C-806F289E5DD1}"/>
                </a:ext>
              </a:extLst>
            </p:cNvPr>
            <p:cNvSpPr/>
            <p:nvPr/>
          </p:nvSpPr>
          <p:spPr>
            <a:xfrm rot="16200000">
              <a:off x="6147562" y="4999973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13" name="Rechteck: abgerundete Ecken 112">
              <a:extLst>
                <a:ext uri="{FF2B5EF4-FFF2-40B4-BE49-F238E27FC236}">
                  <a16:creationId xmlns:a16="http://schemas.microsoft.com/office/drawing/2014/main" id="{5F84005F-7BAF-4019-B09A-8AAFE5A7B914}"/>
                </a:ext>
              </a:extLst>
            </p:cNvPr>
            <p:cNvSpPr/>
            <p:nvPr/>
          </p:nvSpPr>
          <p:spPr>
            <a:xfrm rot="16200000">
              <a:off x="6717219" y="4999973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14" name="Rechteck: abgerundete Ecken 113">
              <a:extLst>
                <a:ext uri="{FF2B5EF4-FFF2-40B4-BE49-F238E27FC236}">
                  <a16:creationId xmlns:a16="http://schemas.microsoft.com/office/drawing/2014/main" id="{E5124B93-EF3E-4332-895D-263141E63A8F}"/>
                </a:ext>
              </a:extLst>
            </p:cNvPr>
            <p:cNvSpPr/>
            <p:nvPr/>
          </p:nvSpPr>
          <p:spPr>
            <a:xfrm rot="16200000">
              <a:off x="7221607" y="5003832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608FEAC1-C02A-437A-98D2-C6AD2056EB32}"/>
                </a:ext>
              </a:extLst>
            </p:cNvPr>
            <p:cNvSpPr txBox="1"/>
            <p:nvPr/>
          </p:nvSpPr>
          <p:spPr>
            <a:xfrm>
              <a:off x="5942345" y="3605055"/>
              <a:ext cx="2305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ler" panose="02000503030000020004" pitchFamily="2" charset="0"/>
                </a:rPr>
                <a:t>Ausbildungsjahr 3,5</a:t>
              </a:r>
            </a:p>
          </p:txBody>
        </p:sp>
        <p:sp>
          <p:nvSpPr>
            <p:cNvPr id="116" name="Rechteck: abgerundete Ecken 115">
              <a:extLst>
                <a:ext uri="{FF2B5EF4-FFF2-40B4-BE49-F238E27FC236}">
                  <a16:creationId xmlns:a16="http://schemas.microsoft.com/office/drawing/2014/main" id="{19E044B6-E939-4B71-A7BB-703B731C4545}"/>
                </a:ext>
              </a:extLst>
            </p:cNvPr>
            <p:cNvSpPr/>
            <p:nvPr/>
          </p:nvSpPr>
          <p:spPr>
            <a:xfrm rot="16200000">
              <a:off x="6147561" y="4090195"/>
              <a:ext cx="236929" cy="240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17" name="Rechteck: abgerundete Ecken 116">
              <a:extLst>
                <a:ext uri="{FF2B5EF4-FFF2-40B4-BE49-F238E27FC236}">
                  <a16:creationId xmlns:a16="http://schemas.microsoft.com/office/drawing/2014/main" id="{1CBE29CD-3E26-49A4-829D-E4DB11377A13}"/>
                </a:ext>
              </a:extLst>
            </p:cNvPr>
            <p:cNvSpPr/>
            <p:nvPr/>
          </p:nvSpPr>
          <p:spPr>
            <a:xfrm rot="16200000">
              <a:off x="7775077" y="4999973"/>
              <a:ext cx="236929" cy="240243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</p:grpSp>
    </p:spTree>
    <p:extLst>
      <p:ext uri="{BB962C8B-B14F-4D97-AF65-F5344CB8AC3E}">
        <p14:creationId xmlns:p14="http://schemas.microsoft.com/office/powerpoint/2010/main" val="275695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1" grpId="0"/>
      <p:bldP spid="12" grpId="0"/>
      <p:bldP spid="19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BF44182A-6C1C-4DBB-AE93-C27E5FB8DCCF}"/>
              </a:ext>
            </a:extLst>
          </p:cNvPr>
          <p:cNvSpPr/>
          <p:nvPr/>
        </p:nvSpPr>
        <p:spPr>
          <a:xfrm>
            <a:off x="597946" y="371731"/>
            <a:ext cx="4355054" cy="806116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06F51F2-A979-4745-92B4-52536B1D50F4}"/>
              </a:ext>
            </a:extLst>
          </p:cNvPr>
          <p:cNvCxnSpPr>
            <a:cxnSpLocks/>
          </p:cNvCxnSpPr>
          <p:nvPr/>
        </p:nvCxnSpPr>
        <p:spPr>
          <a:xfrm>
            <a:off x="3523750" y="3896478"/>
            <a:ext cx="1416380" cy="8020"/>
          </a:xfrm>
          <a:prstGeom prst="straightConnector1">
            <a:avLst/>
          </a:prstGeom>
          <a:ln w="85725">
            <a:solidFill>
              <a:srgbClr val="F6B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6AAEA4D-3D05-431A-9BA7-214C00615686}"/>
              </a:ext>
            </a:extLst>
          </p:cNvPr>
          <p:cNvCxnSpPr>
            <a:cxnSpLocks/>
          </p:cNvCxnSpPr>
          <p:nvPr/>
        </p:nvCxnSpPr>
        <p:spPr>
          <a:xfrm flipV="1">
            <a:off x="632247" y="1754565"/>
            <a:ext cx="2895600" cy="8020"/>
          </a:xfrm>
          <a:prstGeom prst="straightConnector1">
            <a:avLst/>
          </a:prstGeom>
          <a:ln w="85725">
            <a:solidFill>
              <a:srgbClr val="004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FCC21CB-2FEF-47CE-9285-E45CA15B076A}"/>
              </a:ext>
            </a:extLst>
          </p:cNvPr>
          <p:cNvCxnSpPr>
            <a:cxnSpLocks/>
          </p:cNvCxnSpPr>
          <p:nvPr/>
        </p:nvCxnSpPr>
        <p:spPr>
          <a:xfrm>
            <a:off x="7871940" y="3900488"/>
            <a:ext cx="1416380" cy="8020"/>
          </a:xfrm>
          <a:prstGeom prst="straightConnector1">
            <a:avLst/>
          </a:prstGeom>
          <a:ln w="85725">
            <a:solidFill>
              <a:srgbClr val="F6B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FF871C4-AB9C-4B41-B1AB-72860959135F}"/>
              </a:ext>
            </a:extLst>
          </p:cNvPr>
          <p:cNvCxnSpPr>
            <a:cxnSpLocks/>
          </p:cNvCxnSpPr>
          <p:nvPr/>
        </p:nvCxnSpPr>
        <p:spPr>
          <a:xfrm flipV="1">
            <a:off x="4976340" y="1754565"/>
            <a:ext cx="2895600" cy="8020"/>
          </a:xfrm>
          <a:prstGeom prst="straightConnector1">
            <a:avLst/>
          </a:prstGeom>
          <a:ln w="85725">
            <a:solidFill>
              <a:srgbClr val="004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1FE70D16-8FE9-49F2-9037-A20AB0E668A6}"/>
              </a:ext>
            </a:extLst>
          </p:cNvPr>
          <p:cNvSpPr txBox="1"/>
          <p:nvPr/>
        </p:nvSpPr>
        <p:spPr>
          <a:xfrm>
            <a:off x="9308054" y="1262269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004F9F"/>
                </a:solidFill>
              </a:rPr>
              <a:t>…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5F65A2-4DFE-4838-9CED-C4CA1BF1F3BD}"/>
              </a:ext>
            </a:extLst>
          </p:cNvPr>
          <p:cNvSpPr txBox="1"/>
          <p:nvPr/>
        </p:nvSpPr>
        <p:spPr>
          <a:xfrm>
            <a:off x="597946" y="4131489"/>
            <a:ext cx="8810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Jeweils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2 Wochen 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berufstheoretischer Unterricht </a:t>
            </a:r>
          </a:p>
          <a:p>
            <a:r>
              <a:rPr lang="de-DE" sz="2800" b="1" dirty="0">
                <a:solidFill>
                  <a:srgbClr val="F6B600"/>
                </a:solidFill>
                <a:latin typeface="Aller" panose="02000503030000020004" pitchFamily="2" charset="0"/>
              </a:rPr>
              <a:t>im Eduard-Maurer Oberstufenzentrum 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in Hennigsdorf</a:t>
            </a:r>
          </a:p>
          <a:p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B9E176A-9B88-4E77-8891-E6D97B6C66CD}"/>
              </a:ext>
            </a:extLst>
          </p:cNvPr>
          <p:cNvSpPr txBox="1"/>
          <p:nvPr/>
        </p:nvSpPr>
        <p:spPr>
          <a:xfrm>
            <a:off x="597946" y="1970155"/>
            <a:ext cx="78694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Jeweils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4 Wochen 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berufspraktischer Unterricht </a:t>
            </a:r>
          </a:p>
          <a:p>
            <a:r>
              <a:rPr lang="de-DE" sz="2800" b="1" dirty="0">
                <a:solidFill>
                  <a:srgbClr val="004F9F"/>
                </a:solidFill>
                <a:latin typeface="Aller" panose="02000503030000020004" pitchFamily="2" charset="0"/>
              </a:rPr>
              <a:t>bei Havelbus </a:t>
            </a:r>
          </a:p>
          <a:p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D9323EA-C981-4ECF-90FE-A0637C1D3439}"/>
              </a:ext>
            </a:extLst>
          </p:cNvPr>
          <p:cNvSpPr txBox="1"/>
          <p:nvPr/>
        </p:nvSpPr>
        <p:spPr>
          <a:xfrm>
            <a:off x="662990" y="533172"/>
            <a:ext cx="291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ller" panose="02000503030000020004" pitchFamily="2" charset="0"/>
              </a:rPr>
              <a:t>Turnusunterricht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19BC7C3-B0C7-4875-BF59-28023753C0D5}"/>
              </a:ext>
            </a:extLst>
          </p:cNvPr>
          <p:cNvGrpSpPr/>
          <p:nvPr/>
        </p:nvGrpSpPr>
        <p:grpSpPr>
          <a:xfrm rot="21208230">
            <a:off x="3409036" y="2595292"/>
            <a:ext cx="1102432" cy="472653"/>
            <a:chOff x="2392547" y="2373832"/>
            <a:chExt cx="3632292" cy="155945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CDD487E-1A3A-47EB-B4B3-52F61715A25A}"/>
                </a:ext>
              </a:extLst>
            </p:cNvPr>
            <p:cNvSpPr/>
            <p:nvPr/>
          </p:nvSpPr>
          <p:spPr>
            <a:xfrm>
              <a:off x="2392547" y="2373832"/>
              <a:ext cx="3632292" cy="1329033"/>
            </a:xfrm>
            <a:custGeom>
              <a:avLst/>
              <a:gdLst>
                <a:gd name="connsiteX0" fmla="*/ 2059812 w 3632292"/>
                <a:gd name="connsiteY0" fmla="*/ 1309405 h 1329033"/>
                <a:gd name="connsiteX1" fmla="*/ 1213778 w 3632292"/>
                <a:gd name="connsiteY1" fmla="*/ 1300860 h 1329033"/>
                <a:gd name="connsiteX2" fmla="*/ 1111229 w 3632292"/>
                <a:gd name="connsiteY2" fmla="*/ 1300860 h 1329033"/>
                <a:gd name="connsiteX3" fmla="*/ 1059954 w 3632292"/>
                <a:gd name="connsiteY3" fmla="*/ 1300860 h 1329033"/>
                <a:gd name="connsiteX4" fmla="*/ 1025771 w 3632292"/>
                <a:gd name="connsiteY4" fmla="*/ 1249585 h 1329033"/>
                <a:gd name="connsiteX5" fmla="*/ 983042 w 3632292"/>
                <a:gd name="connsiteY5" fmla="*/ 1138489 h 1329033"/>
                <a:gd name="connsiteX6" fmla="*/ 931767 w 3632292"/>
                <a:gd name="connsiteY6" fmla="*/ 1053032 h 1329033"/>
                <a:gd name="connsiteX7" fmla="*/ 820672 w 3632292"/>
                <a:gd name="connsiteY7" fmla="*/ 976119 h 1329033"/>
                <a:gd name="connsiteX8" fmla="*/ 683939 w 3632292"/>
                <a:gd name="connsiteY8" fmla="*/ 933390 h 1329033"/>
                <a:gd name="connsiteX9" fmla="*/ 555752 w 3632292"/>
                <a:gd name="connsiteY9" fmla="*/ 941936 h 1329033"/>
                <a:gd name="connsiteX10" fmla="*/ 436111 w 3632292"/>
                <a:gd name="connsiteY10" fmla="*/ 1001757 h 1329033"/>
                <a:gd name="connsiteX11" fmla="*/ 367745 w 3632292"/>
                <a:gd name="connsiteY11" fmla="*/ 1061577 h 1329033"/>
                <a:gd name="connsiteX12" fmla="*/ 316470 w 3632292"/>
                <a:gd name="connsiteY12" fmla="*/ 1147035 h 1329033"/>
                <a:gd name="connsiteX13" fmla="*/ 299378 w 3632292"/>
                <a:gd name="connsiteY13" fmla="*/ 1215402 h 1329033"/>
                <a:gd name="connsiteX14" fmla="*/ 282287 w 3632292"/>
                <a:gd name="connsiteY14" fmla="*/ 1266676 h 1329033"/>
                <a:gd name="connsiteX15" fmla="*/ 282287 w 3632292"/>
                <a:gd name="connsiteY15" fmla="*/ 1292314 h 1329033"/>
                <a:gd name="connsiteX16" fmla="*/ 188283 w 3632292"/>
                <a:gd name="connsiteY16" fmla="*/ 1300860 h 1329033"/>
                <a:gd name="connsiteX17" fmla="*/ 145554 w 3632292"/>
                <a:gd name="connsiteY17" fmla="*/ 1292314 h 1329033"/>
                <a:gd name="connsiteX18" fmla="*/ 77188 w 3632292"/>
                <a:gd name="connsiteY18" fmla="*/ 1266676 h 1329033"/>
                <a:gd name="connsiteX19" fmla="*/ 34459 w 3632292"/>
                <a:gd name="connsiteY19" fmla="*/ 1249585 h 1329033"/>
                <a:gd name="connsiteX20" fmla="*/ 8821 w 3632292"/>
                <a:gd name="connsiteY20" fmla="*/ 1129944 h 1329033"/>
                <a:gd name="connsiteX21" fmla="*/ 275 w 3632292"/>
                <a:gd name="connsiteY21" fmla="*/ 719746 h 1329033"/>
                <a:gd name="connsiteX22" fmla="*/ 17367 w 3632292"/>
                <a:gd name="connsiteY22" fmla="*/ 608650 h 1329033"/>
                <a:gd name="connsiteX23" fmla="*/ 137008 w 3632292"/>
                <a:gd name="connsiteY23" fmla="*/ 386460 h 1329033"/>
                <a:gd name="connsiteX24" fmla="*/ 282287 w 3632292"/>
                <a:gd name="connsiteY24" fmla="*/ 121540 h 1329033"/>
                <a:gd name="connsiteX25" fmla="*/ 350653 w 3632292"/>
                <a:gd name="connsiteY25" fmla="*/ 27536 h 1329033"/>
                <a:gd name="connsiteX26" fmla="*/ 692485 w 3632292"/>
                <a:gd name="connsiteY26" fmla="*/ 18990 h 1329033"/>
                <a:gd name="connsiteX27" fmla="*/ 1641068 w 3632292"/>
                <a:gd name="connsiteY27" fmla="*/ 1899 h 1329033"/>
                <a:gd name="connsiteX28" fmla="*/ 2734930 w 3632292"/>
                <a:gd name="connsiteY28" fmla="*/ 1899 h 1329033"/>
                <a:gd name="connsiteX29" fmla="*/ 3128036 w 3632292"/>
                <a:gd name="connsiteY29" fmla="*/ 1899 h 1329033"/>
                <a:gd name="connsiteX30" fmla="*/ 3521143 w 3632292"/>
                <a:gd name="connsiteY30" fmla="*/ 27536 h 1329033"/>
                <a:gd name="connsiteX31" fmla="*/ 3598055 w 3632292"/>
                <a:gd name="connsiteY31" fmla="*/ 130086 h 1329033"/>
                <a:gd name="connsiteX32" fmla="*/ 3632238 w 3632292"/>
                <a:gd name="connsiteY32" fmla="*/ 403551 h 1329033"/>
                <a:gd name="connsiteX33" fmla="*/ 3606601 w 3632292"/>
                <a:gd name="connsiteY33" fmla="*/ 941936 h 1329033"/>
                <a:gd name="connsiteX34" fmla="*/ 3598055 w 3632292"/>
                <a:gd name="connsiteY34" fmla="*/ 1121398 h 1329033"/>
                <a:gd name="connsiteX35" fmla="*/ 3521143 w 3632292"/>
                <a:gd name="connsiteY35" fmla="*/ 1223947 h 1329033"/>
                <a:gd name="connsiteX36" fmla="*/ 3298952 w 3632292"/>
                <a:gd name="connsiteY36" fmla="*/ 1317951 h 1329033"/>
                <a:gd name="connsiteX37" fmla="*/ 3162219 w 3632292"/>
                <a:gd name="connsiteY37" fmla="*/ 1317951 h 1329033"/>
                <a:gd name="connsiteX38" fmla="*/ 3076761 w 3632292"/>
                <a:gd name="connsiteY38" fmla="*/ 1326497 h 1329033"/>
                <a:gd name="connsiteX39" fmla="*/ 3034032 w 3632292"/>
                <a:gd name="connsiteY39" fmla="*/ 1266676 h 1329033"/>
                <a:gd name="connsiteX40" fmla="*/ 3016941 w 3632292"/>
                <a:gd name="connsiteY40" fmla="*/ 1121398 h 1329033"/>
                <a:gd name="connsiteX41" fmla="*/ 2922937 w 3632292"/>
                <a:gd name="connsiteY41" fmla="*/ 1018848 h 1329033"/>
                <a:gd name="connsiteX42" fmla="*/ 2786204 w 3632292"/>
                <a:gd name="connsiteY42" fmla="*/ 984665 h 1329033"/>
                <a:gd name="connsiteX43" fmla="*/ 2658017 w 3632292"/>
                <a:gd name="connsiteY43" fmla="*/ 967574 h 1329033"/>
                <a:gd name="connsiteX44" fmla="*/ 2546922 w 3632292"/>
                <a:gd name="connsiteY44" fmla="*/ 984665 h 1329033"/>
                <a:gd name="connsiteX45" fmla="*/ 2435827 w 3632292"/>
                <a:gd name="connsiteY45" fmla="*/ 1053032 h 1329033"/>
                <a:gd name="connsiteX46" fmla="*/ 2384552 w 3632292"/>
                <a:gd name="connsiteY46" fmla="*/ 1164127 h 1329033"/>
                <a:gd name="connsiteX47" fmla="*/ 2376006 w 3632292"/>
                <a:gd name="connsiteY47" fmla="*/ 1241039 h 1329033"/>
                <a:gd name="connsiteX48" fmla="*/ 2376006 w 3632292"/>
                <a:gd name="connsiteY48" fmla="*/ 1283768 h 1329033"/>
                <a:gd name="connsiteX49" fmla="*/ 2333277 w 3632292"/>
                <a:gd name="connsiteY49" fmla="*/ 1317951 h 1329033"/>
                <a:gd name="connsiteX50" fmla="*/ 2153816 w 3632292"/>
                <a:gd name="connsiteY50" fmla="*/ 1300860 h 1329033"/>
                <a:gd name="connsiteX51" fmla="*/ 2059812 w 3632292"/>
                <a:gd name="connsiteY51" fmla="*/ 1309405 h 132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32292" h="1329033">
                  <a:moveTo>
                    <a:pt x="2059812" y="1309405"/>
                  </a:moveTo>
                  <a:lnTo>
                    <a:pt x="1213778" y="1300860"/>
                  </a:lnTo>
                  <a:lnTo>
                    <a:pt x="1111229" y="1300860"/>
                  </a:lnTo>
                  <a:cubicBezTo>
                    <a:pt x="1085592" y="1300860"/>
                    <a:pt x="1074197" y="1309406"/>
                    <a:pt x="1059954" y="1300860"/>
                  </a:cubicBezTo>
                  <a:cubicBezTo>
                    <a:pt x="1045711" y="1292314"/>
                    <a:pt x="1038590" y="1276647"/>
                    <a:pt x="1025771" y="1249585"/>
                  </a:cubicBezTo>
                  <a:cubicBezTo>
                    <a:pt x="1012952" y="1222523"/>
                    <a:pt x="998709" y="1171248"/>
                    <a:pt x="983042" y="1138489"/>
                  </a:cubicBezTo>
                  <a:cubicBezTo>
                    <a:pt x="967375" y="1105730"/>
                    <a:pt x="958829" y="1080094"/>
                    <a:pt x="931767" y="1053032"/>
                  </a:cubicBezTo>
                  <a:cubicBezTo>
                    <a:pt x="904705" y="1025970"/>
                    <a:pt x="861977" y="996059"/>
                    <a:pt x="820672" y="976119"/>
                  </a:cubicBezTo>
                  <a:cubicBezTo>
                    <a:pt x="779367" y="956179"/>
                    <a:pt x="728092" y="939087"/>
                    <a:pt x="683939" y="933390"/>
                  </a:cubicBezTo>
                  <a:cubicBezTo>
                    <a:pt x="639786" y="927693"/>
                    <a:pt x="597057" y="930541"/>
                    <a:pt x="555752" y="941936"/>
                  </a:cubicBezTo>
                  <a:cubicBezTo>
                    <a:pt x="514447" y="953331"/>
                    <a:pt x="467445" y="981817"/>
                    <a:pt x="436111" y="1001757"/>
                  </a:cubicBezTo>
                  <a:cubicBezTo>
                    <a:pt x="404776" y="1021697"/>
                    <a:pt x="387685" y="1037364"/>
                    <a:pt x="367745" y="1061577"/>
                  </a:cubicBezTo>
                  <a:cubicBezTo>
                    <a:pt x="347805" y="1085790"/>
                    <a:pt x="327864" y="1121398"/>
                    <a:pt x="316470" y="1147035"/>
                  </a:cubicBezTo>
                  <a:cubicBezTo>
                    <a:pt x="305076" y="1172672"/>
                    <a:pt x="305075" y="1195462"/>
                    <a:pt x="299378" y="1215402"/>
                  </a:cubicBezTo>
                  <a:cubicBezTo>
                    <a:pt x="293681" y="1235342"/>
                    <a:pt x="282287" y="1266676"/>
                    <a:pt x="282287" y="1266676"/>
                  </a:cubicBezTo>
                  <a:cubicBezTo>
                    <a:pt x="279439" y="1279495"/>
                    <a:pt x="297954" y="1286617"/>
                    <a:pt x="282287" y="1292314"/>
                  </a:cubicBezTo>
                  <a:cubicBezTo>
                    <a:pt x="266620" y="1298011"/>
                    <a:pt x="211072" y="1300860"/>
                    <a:pt x="188283" y="1300860"/>
                  </a:cubicBezTo>
                  <a:cubicBezTo>
                    <a:pt x="165494" y="1300860"/>
                    <a:pt x="164070" y="1298011"/>
                    <a:pt x="145554" y="1292314"/>
                  </a:cubicBezTo>
                  <a:cubicBezTo>
                    <a:pt x="127038" y="1286617"/>
                    <a:pt x="95704" y="1273797"/>
                    <a:pt x="77188" y="1266676"/>
                  </a:cubicBezTo>
                  <a:cubicBezTo>
                    <a:pt x="58672" y="1259555"/>
                    <a:pt x="45853" y="1272374"/>
                    <a:pt x="34459" y="1249585"/>
                  </a:cubicBezTo>
                  <a:cubicBezTo>
                    <a:pt x="23064" y="1226796"/>
                    <a:pt x="14518" y="1218250"/>
                    <a:pt x="8821" y="1129944"/>
                  </a:cubicBezTo>
                  <a:cubicBezTo>
                    <a:pt x="3124" y="1041638"/>
                    <a:pt x="-1149" y="806628"/>
                    <a:pt x="275" y="719746"/>
                  </a:cubicBezTo>
                  <a:cubicBezTo>
                    <a:pt x="1699" y="632864"/>
                    <a:pt x="-5422" y="664198"/>
                    <a:pt x="17367" y="608650"/>
                  </a:cubicBezTo>
                  <a:cubicBezTo>
                    <a:pt x="40156" y="553102"/>
                    <a:pt x="92855" y="467645"/>
                    <a:pt x="137008" y="386460"/>
                  </a:cubicBezTo>
                  <a:cubicBezTo>
                    <a:pt x="181161" y="305275"/>
                    <a:pt x="246680" y="181361"/>
                    <a:pt x="282287" y="121540"/>
                  </a:cubicBezTo>
                  <a:cubicBezTo>
                    <a:pt x="317894" y="61719"/>
                    <a:pt x="282287" y="44628"/>
                    <a:pt x="350653" y="27536"/>
                  </a:cubicBezTo>
                  <a:cubicBezTo>
                    <a:pt x="419019" y="10444"/>
                    <a:pt x="692485" y="18990"/>
                    <a:pt x="692485" y="18990"/>
                  </a:cubicBezTo>
                  <a:lnTo>
                    <a:pt x="1641068" y="1899"/>
                  </a:lnTo>
                  <a:lnTo>
                    <a:pt x="2734930" y="1899"/>
                  </a:lnTo>
                  <a:cubicBezTo>
                    <a:pt x="2982758" y="1899"/>
                    <a:pt x="2997001" y="-2374"/>
                    <a:pt x="3128036" y="1899"/>
                  </a:cubicBezTo>
                  <a:cubicBezTo>
                    <a:pt x="3259071" y="6172"/>
                    <a:pt x="3442807" y="6172"/>
                    <a:pt x="3521143" y="27536"/>
                  </a:cubicBezTo>
                  <a:cubicBezTo>
                    <a:pt x="3599479" y="48900"/>
                    <a:pt x="3579539" y="67417"/>
                    <a:pt x="3598055" y="130086"/>
                  </a:cubicBezTo>
                  <a:cubicBezTo>
                    <a:pt x="3616571" y="192755"/>
                    <a:pt x="3630814" y="268243"/>
                    <a:pt x="3632238" y="403551"/>
                  </a:cubicBezTo>
                  <a:cubicBezTo>
                    <a:pt x="3633662" y="538859"/>
                    <a:pt x="3606601" y="941936"/>
                    <a:pt x="3606601" y="941936"/>
                  </a:cubicBezTo>
                  <a:cubicBezTo>
                    <a:pt x="3600904" y="1061577"/>
                    <a:pt x="3612298" y="1074396"/>
                    <a:pt x="3598055" y="1121398"/>
                  </a:cubicBezTo>
                  <a:cubicBezTo>
                    <a:pt x="3583812" y="1168400"/>
                    <a:pt x="3570993" y="1191188"/>
                    <a:pt x="3521143" y="1223947"/>
                  </a:cubicBezTo>
                  <a:cubicBezTo>
                    <a:pt x="3471293" y="1256706"/>
                    <a:pt x="3358773" y="1302284"/>
                    <a:pt x="3298952" y="1317951"/>
                  </a:cubicBezTo>
                  <a:cubicBezTo>
                    <a:pt x="3239131" y="1333618"/>
                    <a:pt x="3199251" y="1316527"/>
                    <a:pt x="3162219" y="1317951"/>
                  </a:cubicBezTo>
                  <a:cubicBezTo>
                    <a:pt x="3125187" y="1319375"/>
                    <a:pt x="3098125" y="1335043"/>
                    <a:pt x="3076761" y="1326497"/>
                  </a:cubicBezTo>
                  <a:cubicBezTo>
                    <a:pt x="3055397" y="1317951"/>
                    <a:pt x="3044002" y="1300859"/>
                    <a:pt x="3034032" y="1266676"/>
                  </a:cubicBezTo>
                  <a:cubicBezTo>
                    <a:pt x="3024062" y="1232493"/>
                    <a:pt x="3035457" y="1162703"/>
                    <a:pt x="3016941" y="1121398"/>
                  </a:cubicBezTo>
                  <a:cubicBezTo>
                    <a:pt x="2998425" y="1080093"/>
                    <a:pt x="2961393" y="1041637"/>
                    <a:pt x="2922937" y="1018848"/>
                  </a:cubicBezTo>
                  <a:cubicBezTo>
                    <a:pt x="2884481" y="996059"/>
                    <a:pt x="2830357" y="993211"/>
                    <a:pt x="2786204" y="984665"/>
                  </a:cubicBezTo>
                  <a:cubicBezTo>
                    <a:pt x="2742051" y="976119"/>
                    <a:pt x="2697897" y="967574"/>
                    <a:pt x="2658017" y="967574"/>
                  </a:cubicBezTo>
                  <a:cubicBezTo>
                    <a:pt x="2618137" y="967574"/>
                    <a:pt x="2583954" y="970422"/>
                    <a:pt x="2546922" y="984665"/>
                  </a:cubicBezTo>
                  <a:cubicBezTo>
                    <a:pt x="2509890" y="998908"/>
                    <a:pt x="2462889" y="1023122"/>
                    <a:pt x="2435827" y="1053032"/>
                  </a:cubicBezTo>
                  <a:cubicBezTo>
                    <a:pt x="2408765" y="1082942"/>
                    <a:pt x="2394522" y="1132793"/>
                    <a:pt x="2384552" y="1164127"/>
                  </a:cubicBezTo>
                  <a:cubicBezTo>
                    <a:pt x="2374582" y="1195461"/>
                    <a:pt x="2377430" y="1221099"/>
                    <a:pt x="2376006" y="1241039"/>
                  </a:cubicBezTo>
                  <a:cubicBezTo>
                    <a:pt x="2374582" y="1260979"/>
                    <a:pt x="2376006" y="1283768"/>
                    <a:pt x="2376006" y="1283768"/>
                  </a:cubicBezTo>
                  <a:cubicBezTo>
                    <a:pt x="2368885" y="1296587"/>
                    <a:pt x="2370309" y="1315102"/>
                    <a:pt x="2333277" y="1317951"/>
                  </a:cubicBezTo>
                  <a:cubicBezTo>
                    <a:pt x="2296245" y="1320800"/>
                    <a:pt x="2199393" y="1302284"/>
                    <a:pt x="2153816" y="1300860"/>
                  </a:cubicBezTo>
                  <a:cubicBezTo>
                    <a:pt x="2108239" y="1299436"/>
                    <a:pt x="2084025" y="1304420"/>
                    <a:pt x="2059812" y="1309405"/>
                  </a:cubicBez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/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99909067-A836-43E4-B08A-7006C52CFFF7}"/>
                </a:ext>
              </a:extLst>
            </p:cNvPr>
            <p:cNvSpPr/>
            <p:nvPr/>
          </p:nvSpPr>
          <p:spPr>
            <a:xfrm>
              <a:off x="4608405" y="2528930"/>
              <a:ext cx="561801" cy="3997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EBF8BEB-3F98-4AF8-86A3-0363D19BAD9C}"/>
                </a:ext>
              </a:extLst>
            </p:cNvPr>
            <p:cNvSpPr/>
            <p:nvPr/>
          </p:nvSpPr>
          <p:spPr>
            <a:xfrm>
              <a:off x="5241394" y="2528929"/>
              <a:ext cx="561801" cy="3997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23D89DC-1079-4A45-A69B-23D54DB82CB3}"/>
                </a:ext>
              </a:extLst>
            </p:cNvPr>
            <p:cNvSpPr/>
            <p:nvPr/>
          </p:nvSpPr>
          <p:spPr>
            <a:xfrm>
              <a:off x="3282058" y="2539314"/>
              <a:ext cx="561801" cy="3997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00CACF14-DC61-4270-A78C-3D24A1E13517}"/>
                </a:ext>
              </a:extLst>
            </p:cNvPr>
            <p:cNvSpPr/>
            <p:nvPr/>
          </p:nvSpPr>
          <p:spPr>
            <a:xfrm>
              <a:off x="3937053" y="2531925"/>
              <a:ext cx="561801" cy="3997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08E95443-B991-4FAF-B098-0048D9FF8F9F}"/>
                </a:ext>
              </a:extLst>
            </p:cNvPr>
            <p:cNvSpPr/>
            <p:nvPr/>
          </p:nvSpPr>
          <p:spPr>
            <a:xfrm>
              <a:off x="2529555" y="2563738"/>
              <a:ext cx="640935" cy="384561"/>
            </a:xfrm>
            <a:custGeom>
              <a:avLst/>
              <a:gdLst>
                <a:gd name="connsiteX0" fmla="*/ 640935 w 640935"/>
                <a:gd name="connsiteY0" fmla="*/ 0 h 384561"/>
                <a:gd name="connsiteX1" fmla="*/ 230737 w 640935"/>
                <a:gd name="connsiteY1" fmla="*/ 0 h 384561"/>
                <a:gd name="connsiteX2" fmla="*/ 0 w 640935"/>
                <a:gd name="connsiteY2" fmla="*/ 384561 h 384561"/>
                <a:gd name="connsiteX3" fmla="*/ 623843 w 640935"/>
                <a:gd name="connsiteY3" fmla="*/ 376015 h 384561"/>
                <a:gd name="connsiteX4" fmla="*/ 640935 w 640935"/>
                <a:gd name="connsiteY4" fmla="*/ 0 h 38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935" h="384561">
                  <a:moveTo>
                    <a:pt x="640935" y="0"/>
                  </a:moveTo>
                  <a:lnTo>
                    <a:pt x="230737" y="0"/>
                  </a:lnTo>
                  <a:lnTo>
                    <a:pt x="0" y="384561"/>
                  </a:lnTo>
                  <a:lnTo>
                    <a:pt x="623843" y="376015"/>
                  </a:lnTo>
                  <a:lnTo>
                    <a:pt x="640935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D1449BE-717E-4BF1-BA52-2D74B8B53997}"/>
                </a:ext>
              </a:extLst>
            </p:cNvPr>
            <p:cNvSpPr/>
            <p:nvPr/>
          </p:nvSpPr>
          <p:spPr>
            <a:xfrm>
              <a:off x="2772225" y="3406329"/>
              <a:ext cx="561801" cy="518947"/>
            </a:xfrm>
            <a:prstGeom prst="ellipse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7DEAC15-9C57-42E4-9633-550634A4ACFC}"/>
                </a:ext>
              </a:extLst>
            </p:cNvPr>
            <p:cNvSpPr/>
            <p:nvPr/>
          </p:nvSpPr>
          <p:spPr>
            <a:xfrm>
              <a:off x="2911818" y="3528336"/>
              <a:ext cx="265524" cy="251231"/>
            </a:xfrm>
            <a:prstGeom prst="ellipse">
              <a:avLst/>
            </a:prstGeom>
            <a:solidFill>
              <a:srgbClr val="F6B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2A2F515-B6B8-4E70-BC11-EE1F1C33C0F9}"/>
                </a:ext>
              </a:extLst>
            </p:cNvPr>
            <p:cNvSpPr/>
            <p:nvPr/>
          </p:nvSpPr>
          <p:spPr>
            <a:xfrm>
              <a:off x="4839456" y="3414336"/>
              <a:ext cx="561801" cy="518947"/>
            </a:xfrm>
            <a:prstGeom prst="ellipse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7A7B56D-0F89-4CA0-8465-1E731200175B}"/>
                </a:ext>
              </a:extLst>
            </p:cNvPr>
            <p:cNvSpPr/>
            <p:nvPr/>
          </p:nvSpPr>
          <p:spPr>
            <a:xfrm>
              <a:off x="4979049" y="3536343"/>
              <a:ext cx="265524" cy="251231"/>
            </a:xfrm>
            <a:prstGeom prst="ellipse">
              <a:avLst/>
            </a:prstGeom>
            <a:solidFill>
              <a:srgbClr val="F6B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1683012-36BD-4C0B-9BFF-5D86FC0E1E37}"/>
              </a:ext>
            </a:extLst>
          </p:cNvPr>
          <p:cNvGrpSpPr/>
          <p:nvPr/>
        </p:nvGrpSpPr>
        <p:grpSpPr>
          <a:xfrm rot="522933">
            <a:off x="4848936" y="2598825"/>
            <a:ext cx="787175" cy="695947"/>
            <a:chOff x="5380711" y="928076"/>
            <a:chExt cx="3292393" cy="3242467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D4B74C40-7FE5-453E-8114-1B2D12C7DD15}"/>
                </a:ext>
              </a:extLst>
            </p:cNvPr>
            <p:cNvSpPr/>
            <p:nvPr/>
          </p:nvSpPr>
          <p:spPr>
            <a:xfrm>
              <a:off x="5380711" y="1041913"/>
              <a:ext cx="3159794" cy="3128630"/>
            </a:xfrm>
            <a:custGeom>
              <a:avLst/>
              <a:gdLst>
                <a:gd name="connsiteX0" fmla="*/ 438975 w 3159794"/>
                <a:gd name="connsiteY0" fmla="*/ 3128435 h 3128630"/>
                <a:gd name="connsiteX1" fmla="*/ 208239 w 3159794"/>
                <a:gd name="connsiteY1" fmla="*/ 3025885 h 3128630"/>
                <a:gd name="connsiteX2" fmla="*/ 80052 w 3159794"/>
                <a:gd name="connsiteY2" fmla="*/ 2889152 h 3128630"/>
                <a:gd name="connsiteX3" fmla="*/ 28777 w 3159794"/>
                <a:gd name="connsiteY3" fmla="*/ 2778057 h 3128630"/>
                <a:gd name="connsiteX4" fmla="*/ 11685 w 3159794"/>
                <a:gd name="connsiteY4" fmla="*/ 2709691 h 3128630"/>
                <a:gd name="connsiteX5" fmla="*/ 208239 w 3159794"/>
                <a:gd name="connsiteY5" fmla="*/ 2496046 h 3128630"/>
                <a:gd name="connsiteX6" fmla="*/ 584253 w 3159794"/>
                <a:gd name="connsiteY6" fmla="*/ 2120031 h 3128630"/>
                <a:gd name="connsiteX7" fmla="*/ 678257 w 3159794"/>
                <a:gd name="connsiteY7" fmla="*/ 2017481 h 3128630"/>
                <a:gd name="connsiteX8" fmla="*/ 695349 w 3159794"/>
                <a:gd name="connsiteY8" fmla="*/ 2000390 h 3128630"/>
                <a:gd name="connsiteX9" fmla="*/ 806444 w 3159794"/>
                <a:gd name="connsiteY9" fmla="*/ 1983298 h 3128630"/>
                <a:gd name="connsiteX10" fmla="*/ 1028635 w 3159794"/>
                <a:gd name="connsiteY10" fmla="*/ 1880749 h 3128630"/>
                <a:gd name="connsiteX11" fmla="*/ 1088455 w 3159794"/>
                <a:gd name="connsiteY11" fmla="*/ 1778199 h 3128630"/>
                <a:gd name="connsiteX12" fmla="*/ 1114093 w 3159794"/>
                <a:gd name="connsiteY12" fmla="*/ 1675650 h 3128630"/>
                <a:gd name="connsiteX13" fmla="*/ 1122639 w 3159794"/>
                <a:gd name="connsiteY13" fmla="*/ 1615829 h 3128630"/>
                <a:gd name="connsiteX14" fmla="*/ 1173913 w 3159794"/>
                <a:gd name="connsiteY14" fmla="*/ 1556008 h 3128630"/>
                <a:gd name="connsiteX15" fmla="*/ 1302100 w 3159794"/>
                <a:gd name="connsiteY15" fmla="*/ 1615829 h 3128630"/>
                <a:gd name="connsiteX16" fmla="*/ 1344829 w 3159794"/>
                <a:gd name="connsiteY16" fmla="*/ 1650012 h 3128630"/>
                <a:gd name="connsiteX17" fmla="*/ 1481562 w 3159794"/>
                <a:gd name="connsiteY17" fmla="*/ 1547463 h 3128630"/>
                <a:gd name="connsiteX18" fmla="*/ 1917397 w 3159794"/>
                <a:gd name="connsiteY18" fmla="*/ 1111627 h 3128630"/>
                <a:gd name="connsiteX19" fmla="*/ 2293412 w 3159794"/>
                <a:gd name="connsiteY19" fmla="*/ 752704 h 3128630"/>
                <a:gd name="connsiteX20" fmla="*/ 2498511 w 3159794"/>
                <a:gd name="connsiteY20" fmla="*/ 539059 h 3128630"/>
                <a:gd name="connsiteX21" fmla="*/ 2558332 w 3159794"/>
                <a:gd name="connsiteY21" fmla="*/ 496330 h 3128630"/>
                <a:gd name="connsiteX22" fmla="*/ 2566878 w 3159794"/>
                <a:gd name="connsiteY22" fmla="*/ 462147 h 3128630"/>
                <a:gd name="connsiteX23" fmla="*/ 2583969 w 3159794"/>
                <a:gd name="connsiteY23" fmla="*/ 445055 h 3128630"/>
                <a:gd name="connsiteX24" fmla="*/ 2618153 w 3159794"/>
                <a:gd name="connsiteY24" fmla="*/ 282685 h 3128630"/>
                <a:gd name="connsiteX25" fmla="*/ 2806160 w 3159794"/>
                <a:gd name="connsiteY25" fmla="*/ 145952 h 3128630"/>
                <a:gd name="connsiteX26" fmla="*/ 2959984 w 3159794"/>
                <a:gd name="connsiteY26" fmla="*/ 43403 h 3128630"/>
                <a:gd name="connsiteX27" fmla="*/ 2985622 w 3159794"/>
                <a:gd name="connsiteY27" fmla="*/ 17766 h 3128630"/>
                <a:gd name="connsiteX28" fmla="*/ 3011259 w 3159794"/>
                <a:gd name="connsiteY28" fmla="*/ 674 h 3128630"/>
                <a:gd name="connsiteX29" fmla="*/ 3053988 w 3159794"/>
                <a:gd name="connsiteY29" fmla="*/ 9220 h 3128630"/>
                <a:gd name="connsiteX30" fmla="*/ 3096717 w 3159794"/>
                <a:gd name="connsiteY30" fmla="*/ 60494 h 3128630"/>
                <a:gd name="connsiteX31" fmla="*/ 3130900 w 3159794"/>
                <a:gd name="connsiteY31" fmla="*/ 94678 h 3128630"/>
                <a:gd name="connsiteX32" fmla="*/ 3156538 w 3159794"/>
                <a:gd name="connsiteY32" fmla="*/ 145952 h 3128630"/>
                <a:gd name="connsiteX33" fmla="*/ 3053988 w 3159794"/>
                <a:gd name="connsiteY33" fmla="*/ 239956 h 3128630"/>
                <a:gd name="connsiteX34" fmla="*/ 2951439 w 3159794"/>
                <a:gd name="connsiteY34" fmla="*/ 402326 h 3128630"/>
                <a:gd name="connsiteX35" fmla="*/ 2908710 w 3159794"/>
                <a:gd name="connsiteY35" fmla="*/ 470693 h 3128630"/>
                <a:gd name="connsiteX36" fmla="*/ 2874526 w 3159794"/>
                <a:gd name="connsiteY36" fmla="*/ 521967 h 3128630"/>
                <a:gd name="connsiteX37" fmla="*/ 2763431 w 3159794"/>
                <a:gd name="connsiteY37" fmla="*/ 547605 h 3128630"/>
                <a:gd name="connsiteX38" fmla="*/ 2695065 w 3159794"/>
                <a:gd name="connsiteY38" fmla="*/ 573242 h 3128630"/>
                <a:gd name="connsiteX39" fmla="*/ 2447237 w 3159794"/>
                <a:gd name="connsiteY39" fmla="*/ 821070 h 3128630"/>
                <a:gd name="connsiteX40" fmla="*/ 1960126 w 3159794"/>
                <a:gd name="connsiteY40" fmla="*/ 1299635 h 3128630"/>
                <a:gd name="connsiteX41" fmla="*/ 1720844 w 3159794"/>
                <a:gd name="connsiteY41" fmla="*/ 1547463 h 3128630"/>
                <a:gd name="connsiteX42" fmla="*/ 1507199 w 3159794"/>
                <a:gd name="connsiteY42" fmla="*/ 1744016 h 3128630"/>
                <a:gd name="connsiteX43" fmla="*/ 1498653 w 3159794"/>
                <a:gd name="connsiteY43" fmla="*/ 1761108 h 3128630"/>
                <a:gd name="connsiteX44" fmla="*/ 1532837 w 3159794"/>
                <a:gd name="connsiteY44" fmla="*/ 1846566 h 3128630"/>
                <a:gd name="connsiteX45" fmla="*/ 1567020 w 3159794"/>
                <a:gd name="connsiteY45" fmla="*/ 1923478 h 3128630"/>
                <a:gd name="connsiteX46" fmla="*/ 1584111 w 3159794"/>
                <a:gd name="connsiteY46" fmla="*/ 1932023 h 3128630"/>
                <a:gd name="connsiteX47" fmla="*/ 1541382 w 3159794"/>
                <a:gd name="connsiteY47" fmla="*/ 1991844 h 3128630"/>
                <a:gd name="connsiteX48" fmla="*/ 1515745 w 3159794"/>
                <a:gd name="connsiteY48" fmla="*/ 2026027 h 3128630"/>
                <a:gd name="connsiteX49" fmla="*/ 1379012 w 3159794"/>
                <a:gd name="connsiteY49" fmla="*/ 2051665 h 3128630"/>
                <a:gd name="connsiteX50" fmla="*/ 1250825 w 3159794"/>
                <a:gd name="connsiteY50" fmla="*/ 2137123 h 3128630"/>
                <a:gd name="connsiteX51" fmla="*/ 1139730 w 3159794"/>
                <a:gd name="connsiteY51" fmla="*/ 2325130 h 3128630"/>
                <a:gd name="connsiteX52" fmla="*/ 1139730 w 3159794"/>
                <a:gd name="connsiteY52" fmla="*/ 2402042 h 3128630"/>
                <a:gd name="connsiteX53" fmla="*/ 1131184 w 3159794"/>
                <a:gd name="connsiteY53" fmla="*/ 2444771 h 3128630"/>
                <a:gd name="connsiteX54" fmla="*/ 1002997 w 3159794"/>
                <a:gd name="connsiteY54" fmla="*/ 2564412 h 3128630"/>
                <a:gd name="connsiteX55" fmla="*/ 763715 w 3159794"/>
                <a:gd name="connsiteY55" fmla="*/ 2803694 h 3128630"/>
                <a:gd name="connsiteX56" fmla="*/ 584253 w 3159794"/>
                <a:gd name="connsiteY56" fmla="*/ 3000248 h 3128630"/>
                <a:gd name="connsiteX57" fmla="*/ 438975 w 3159794"/>
                <a:gd name="connsiteY57" fmla="*/ 3128435 h 312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59794" h="3128630">
                  <a:moveTo>
                    <a:pt x="438975" y="3128435"/>
                  </a:moveTo>
                  <a:cubicBezTo>
                    <a:pt x="376306" y="3132708"/>
                    <a:pt x="268059" y="3065765"/>
                    <a:pt x="208239" y="3025885"/>
                  </a:cubicBezTo>
                  <a:cubicBezTo>
                    <a:pt x="148419" y="2986005"/>
                    <a:pt x="109962" y="2930457"/>
                    <a:pt x="80052" y="2889152"/>
                  </a:cubicBezTo>
                  <a:cubicBezTo>
                    <a:pt x="50142" y="2847847"/>
                    <a:pt x="40171" y="2807967"/>
                    <a:pt x="28777" y="2778057"/>
                  </a:cubicBezTo>
                  <a:cubicBezTo>
                    <a:pt x="17383" y="2748147"/>
                    <a:pt x="-18225" y="2756693"/>
                    <a:pt x="11685" y="2709691"/>
                  </a:cubicBezTo>
                  <a:cubicBezTo>
                    <a:pt x="41595" y="2662689"/>
                    <a:pt x="112811" y="2594323"/>
                    <a:pt x="208239" y="2496046"/>
                  </a:cubicBezTo>
                  <a:cubicBezTo>
                    <a:pt x="303667" y="2397769"/>
                    <a:pt x="505917" y="2199792"/>
                    <a:pt x="584253" y="2120031"/>
                  </a:cubicBezTo>
                  <a:cubicBezTo>
                    <a:pt x="662589" y="2040270"/>
                    <a:pt x="678257" y="2017481"/>
                    <a:pt x="678257" y="2017481"/>
                  </a:cubicBezTo>
                  <a:cubicBezTo>
                    <a:pt x="696773" y="1997541"/>
                    <a:pt x="673985" y="2006087"/>
                    <a:pt x="695349" y="2000390"/>
                  </a:cubicBezTo>
                  <a:cubicBezTo>
                    <a:pt x="716713" y="1994693"/>
                    <a:pt x="750896" y="2003238"/>
                    <a:pt x="806444" y="1983298"/>
                  </a:cubicBezTo>
                  <a:cubicBezTo>
                    <a:pt x="861992" y="1963358"/>
                    <a:pt x="981633" y="1914932"/>
                    <a:pt x="1028635" y="1880749"/>
                  </a:cubicBezTo>
                  <a:cubicBezTo>
                    <a:pt x="1075637" y="1846566"/>
                    <a:pt x="1074212" y="1812382"/>
                    <a:pt x="1088455" y="1778199"/>
                  </a:cubicBezTo>
                  <a:cubicBezTo>
                    <a:pt x="1102698" y="1744016"/>
                    <a:pt x="1108396" y="1702712"/>
                    <a:pt x="1114093" y="1675650"/>
                  </a:cubicBezTo>
                  <a:cubicBezTo>
                    <a:pt x="1119790" y="1648588"/>
                    <a:pt x="1112669" y="1635769"/>
                    <a:pt x="1122639" y="1615829"/>
                  </a:cubicBezTo>
                  <a:cubicBezTo>
                    <a:pt x="1132609" y="1595889"/>
                    <a:pt x="1144003" y="1556008"/>
                    <a:pt x="1173913" y="1556008"/>
                  </a:cubicBezTo>
                  <a:cubicBezTo>
                    <a:pt x="1203823" y="1556008"/>
                    <a:pt x="1273614" y="1600162"/>
                    <a:pt x="1302100" y="1615829"/>
                  </a:cubicBezTo>
                  <a:cubicBezTo>
                    <a:pt x="1330586" y="1631496"/>
                    <a:pt x="1314919" y="1661406"/>
                    <a:pt x="1344829" y="1650012"/>
                  </a:cubicBezTo>
                  <a:cubicBezTo>
                    <a:pt x="1374739" y="1638618"/>
                    <a:pt x="1386134" y="1637194"/>
                    <a:pt x="1481562" y="1547463"/>
                  </a:cubicBezTo>
                  <a:cubicBezTo>
                    <a:pt x="1576990" y="1457732"/>
                    <a:pt x="1782089" y="1244087"/>
                    <a:pt x="1917397" y="1111627"/>
                  </a:cubicBezTo>
                  <a:cubicBezTo>
                    <a:pt x="2052705" y="979167"/>
                    <a:pt x="2196560" y="848132"/>
                    <a:pt x="2293412" y="752704"/>
                  </a:cubicBezTo>
                  <a:cubicBezTo>
                    <a:pt x="2390264" y="657276"/>
                    <a:pt x="2454358" y="581788"/>
                    <a:pt x="2498511" y="539059"/>
                  </a:cubicBezTo>
                  <a:cubicBezTo>
                    <a:pt x="2542664" y="496330"/>
                    <a:pt x="2558332" y="496330"/>
                    <a:pt x="2558332" y="496330"/>
                  </a:cubicBezTo>
                  <a:cubicBezTo>
                    <a:pt x="2569727" y="483511"/>
                    <a:pt x="2566878" y="462147"/>
                    <a:pt x="2566878" y="462147"/>
                  </a:cubicBezTo>
                  <a:cubicBezTo>
                    <a:pt x="2571151" y="453601"/>
                    <a:pt x="2575423" y="474965"/>
                    <a:pt x="2583969" y="445055"/>
                  </a:cubicBezTo>
                  <a:cubicBezTo>
                    <a:pt x="2592515" y="415145"/>
                    <a:pt x="2581121" y="332535"/>
                    <a:pt x="2618153" y="282685"/>
                  </a:cubicBezTo>
                  <a:cubicBezTo>
                    <a:pt x="2655185" y="232835"/>
                    <a:pt x="2749188" y="185832"/>
                    <a:pt x="2806160" y="145952"/>
                  </a:cubicBezTo>
                  <a:cubicBezTo>
                    <a:pt x="2863132" y="106072"/>
                    <a:pt x="2959984" y="43403"/>
                    <a:pt x="2959984" y="43403"/>
                  </a:cubicBezTo>
                  <a:cubicBezTo>
                    <a:pt x="2989894" y="22039"/>
                    <a:pt x="2985622" y="17766"/>
                    <a:pt x="2985622" y="17766"/>
                  </a:cubicBezTo>
                  <a:cubicBezTo>
                    <a:pt x="2994168" y="10645"/>
                    <a:pt x="2999865" y="2098"/>
                    <a:pt x="3011259" y="674"/>
                  </a:cubicBezTo>
                  <a:cubicBezTo>
                    <a:pt x="3022653" y="-750"/>
                    <a:pt x="3039745" y="-750"/>
                    <a:pt x="3053988" y="9220"/>
                  </a:cubicBezTo>
                  <a:cubicBezTo>
                    <a:pt x="3068231" y="19190"/>
                    <a:pt x="3096717" y="60494"/>
                    <a:pt x="3096717" y="60494"/>
                  </a:cubicBezTo>
                  <a:cubicBezTo>
                    <a:pt x="3109536" y="74737"/>
                    <a:pt x="3120930" y="80435"/>
                    <a:pt x="3130900" y="94678"/>
                  </a:cubicBezTo>
                  <a:cubicBezTo>
                    <a:pt x="3140870" y="108921"/>
                    <a:pt x="3169357" y="121739"/>
                    <a:pt x="3156538" y="145952"/>
                  </a:cubicBezTo>
                  <a:cubicBezTo>
                    <a:pt x="3143719" y="170165"/>
                    <a:pt x="3088171" y="197227"/>
                    <a:pt x="3053988" y="239956"/>
                  </a:cubicBezTo>
                  <a:cubicBezTo>
                    <a:pt x="3019805" y="282685"/>
                    <a:pt x="2975652" y="363870"/>
                    <a:pt x="2951439" y="402326"/>
                  </a:cubicBezTo>
                  <a:cubicBezTo>
                    <a:pt x="2927226" y="440782"/>
                    <a:pt x="2921529" y="450753"/>
                    <a:pt x="2908710" y="470693"/>
                  </a:cubicBezTo>
                  <a:cubicBezTo>
                    <a:pt x="2895891" y="490633"/>
                    <a:pt x="2898739" y="509148"/>
                    <a:pt x="2874526" y="521967"/>
                  </a:cubicBezTo>
                  <a:cubicBezTo>
                    <a:pt x="2850313" y="534786"/>
                    <a:pt x="2793341" y="539059"/>
                    <a:pt x="2763431" y="547605"/>
                  </a:cubicBezTo>
                  <a:cubicBezTo>
                    <a:pt x="2733521" y="556151"/>
                    <a:pt x="2747764" y="527665"/>
                    <a:pt x="2695065" y="573242"/>
                  </a:cubicBezTo>
                  <a:cubicBezTo>
                    <a:pt x="2642366" y="618819"/>
                    <a:pt x="2447237" y="821070"/>
                    <a:pt x="2447237" y="821070"/>
                  </a:cubicBezTo>
                  <a:lnTo>
                    <a:pt x="1960126" y="1299635"/>
                  </a:lnTo>
                  <a:cubicBezTo>
                    <a:pt x="1839061" y="1420700"/>
                    <a:pt x="1796332" y="1473399"/>
                    <a:pt x="1720844" y="1547463"/>
                  </a:cubicBezTo>
                  <a:cubicBezTo>
                    <a:pt x="1645356" y="1621527"/>
                    <a:pt x="1507199" y="1744016"/>
                    <a:pt x="1507199" y="1744016"/>
                  </a:cubicBezTo>
                  <a:cubicBezTo>
                    <a:pt x="1470167" y="1779623"/>
                    <a:pt x="1494380" y="1744016"/>
                    <a:pt x="1498653" y="1761108"/>
                  </a:cubicBezTo>
                  <a:cubicBezTo>
                    <a:pt x="1502926" y="1778200"/>
                    <a:pt x="1521443" y="1819504"/>
                    <a:pt x="1532837" y="1846566"/>
                  </a:cubicBezTo>
                  <a:cubicBezTo>
                    <a:pt x="1544231" y="1873628"/>
                    <a:pt x="1567020" y="1923478"/>
                    <a:pt x="1567020" y="1923478"/>
                  </a:cubicBezTo>
                  <a:cubicBezTo>
                    <a:pt x="1575566" y="1937721"/>
                    <a:pt x="1588384" y="1920629"/>
                    <a:pt x="1584111" y="1932023"/>
                  </a:cubicBezTo>
                  <a:cubicBezTo>
                    <a:pt x="1579838" y="1943417"/>
                    <a:pt x="1541382" y="1991844"/>
                    <a:pt x="1541382" y="1991844"/>
                  </a:cubicBezTo>
                  <a:cubicBezTo>
                    <a:pt x="1529988" y="2007511"/>
                    <a:pt x="1542806" y="2016057"/>
                    <a:pt x="1515745" y="2026027"/>
                  </a:cubicBezTo>
                  <a:cubicBezTo>
                    <a:pt x="1488684" y="2035997"/>
                    <a:pt x="1423165" y="2033149"/>
                    <a:pt x="1379012" y="2051665"/>
                  </a:cubicBezTo>
                  <a:cubicBezTo>
                    <a:pt x="1334859" y="2070181"/>
                    <a:pt x="1290705" y="2091546"/>
                    <a:pt x="1250825" y="2137123"/>
                  </a:cubicBezTo>
                  <a:cubicBezTo>
                    <a:pt x="1210945" y="2182700"/>
                    <a:pt x="1158246" y="2280977"/>
                    <a:pt x="1139730" y="2325130"/>
                  </a:cubicBezTo>
                  <a:cubicBezTo>
                    <a:pt x="1121214" y="2369283"/>
                    <a:pt x="1141154" y="2382102"/>
                    <a:pt x="1139730" y="2402042"/>
                  </a:cubicBezTo>
                  <a:cubicBezTo>
                    <a:pt x="1138306" y="2421982"/>
                    <a:pt x="1153973" y="2417709"/>
                    <a:pt x="1131184" y="2444771"/>
                  </a:cubicBezTo>
                  <a:cubicBezTo>
                    <a:pt x="1108395" y="2471833"/>
                    <a:pt x="1064242" y="2504591"/>
                    <a:pt x="1002997" y="2564412"/>
                  </a:cubicBezTo>
                  <a:cubicBezTo>
                    <a:pt x="941752" y="2624232"/>
                    <a:pt x="833506" y="2731055"/>
                    <a:pt x="763715" y="2803694"/>
                  </a:cubicBezTo>
                  <a:cubicBezTo>
                    <a:pt x="693924" y="2876333"/>
                    <a:pt x="638376" y="2946125"/>
                    <a:pt x="584253" y="3000248"/>
                  </a:cubicBezTo>
                  <a:cubicBezTo>
                    <a:pt x="530130" y="3054371"/>
                    <a:pt x="501644" y="3124162"/>
                    <a:pt x="438975" y="3128435"/>
                  </a:cubicBez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14F342A-FB8F-4583-8619-5AEDEFFD3314}"/>
                </a:ext>
              </a:extLst>
            </p:cNvPr>
            <p:cNvSpPr/>
            <p:nvPr/>
          </p:nvSpPr>
          <p:spPr>
            <a:xfrm>
              <a:off x="5472785" y="928076"/>
              <a:ext cx="1625046" cy="1597414"/>
            </a:xfrm>
            <a:custGeom>
              <a:avLst/>
              <a:gdLst>
                <a:gd name="connsiteX0" fmla="*/ 1620224 w 1625046"/>
                <a:gd name="connsiteY0" fmla="*/ 1259647 h 1597414"/>
                <a:gd name="connsiteX1" fmla="*/ 1440763 w 1625046"/>
                <a:gd name="connsiteY1" fmla="*/ 1447655 h 1597414"/>
                <a:gd name="connsiteX2" fmla="*/ 1363851 w 1625046"/>
                <a:gd name="connsiteY2" fmla="*/ 1550204 h 1597414"/>
                <a:gd name="connsiteX3" fmla="*/ 1312576 w 1625046"/>
                <a:gd name="connsiteY3" fmla="*/ 1592933 h 1597414"/>
                <a:gd name="connsiteX4" fmla="*/ 1158751 w 1625046"/>
                <a:gd name="connsiteY4" fmla="*/ 1447655 h 1597414"/>
                <a:gd name="connsiteX5" fmla="*/ 876740 w 1625046"/>
                <a:gd name="connsiteY5" fmla="*/ 1199827 h 1597414"/>
                <a:gd name="connsiteX6" fmla="*/ 799828 w 1625046"/>
                <a:gd name="connsiteY6" fmla="*/ 1114369 h 1597414"/>
                <a:gd name="connsiteX7" fmla="*/ 560546 w 1625046"/>
                <a:gd name="connsiteY7" fmla="*/ 1097277 h 1597414"/>
                <a:gd name="connsiteX8" fmla="*/ 227260 w 1625046"/>
                <a:gd name="connsiteY8" fmla="*/ 977636 h 1597414"/>
                <a:gd name="connsiteX9" fmla="*/ 64890 w 1625046"/>
                <a:gd name="connsiteY9" fmla="*/ 755445 h 1597414"/>
                <a:gd name="connsiteX10" fmla="*/ 22161 w 1625046"/>
                <a:gd name="connsiteY10" fmla="*/ 644350 h 1597414"/>
                <a:gd name="connsiteX11" fmla="*/ 13615 w 1625046"/>
                <a:gd name="connsiteY11" fmla="*/ 584530 h 1597414"/>
                <a:gd name="connsiteX12" fmla="*/ 13615 w 1625046"/>
                <a:gd name="connsiteY12" fmla="*/ 558892 h 1597414"/>
                <a:gd name="connsiteX13" fmla="*/ 193077 w 1625046"/>
                <a:gd name="connsiteY13" fmla="*/ 669988 h 1597414"/>
                <a:gd name="connsiteX14" fmla="*/ 432359 w 1625046"/>
                <a:gd name="connsiteY14" fmla="*/ 781083 h 1597414"/>
                <a:gd name="connsiteX15" fmla="*/ 449451 w 1625046"/>
                <a:gd name="connsiteY15" fmla="*/ 798174 h 1597414"/>
                <a:gd name="connsiteX16" fmla="*/ 663095 w 1625046"/>
                <a:gd name="connsiteY16" fmla="*/ 652896 h 1597414"/>
                <a:gd name="connsiteX17" fmla="*/ 714370 w 1625046"/>
                <a:gd name="connsiteY17" fmla="*/ 481980 h 1597414"/>
                <a:gd name="connsiteX18" fmla="*/ 714370 w 1625046"/>
                <a:gd name="connsiteY18" fmla="*/ 319610 h 1597414"/>
                <a:gd name="connsiteX19" fmla="*/ 577637 w 1625046"/>
                <a:gd name="connsiteY19" fmla="*/ 242698 h 1597414"/>
                <a:gd name="connsiteX20" fmla="*/ 406722 w 1625046"/>
                <a:gd name="connsiteY20" fmla="*/ 140148 h 1597414"/>
                <a:gd name="connsiteX21" fmla="*/ 346901 w 1625046"/>
                <a:gd name="connsiteY21" fmla="*/ 88874 h 1597414"/>
                <a:gd name="connsiteX22" fmla="*/ 312718 w 1625046"/>
                <a:gd name="connsiteY22" fmla="*/ 80328 h 1597414"/>
                <a:gd name="connsiteX23" fmla="*/ 321264 w 1625046"/>
                <a:gd name="connsiteY23" fmla="*/ 11961 h 1597414"/>
                <a:gd name="connsiteX24" fmla="*/ 560546 w 1625046"/>
                <a:gd name="connsiteY24" fmla="*/ 11961 h 1597414"/>
                <a:gd name="connsiteX25" fmla="*/ 919469 w 1625046"/>
                <a:gd name="connsiteY25" fmla="*/ 131603 h 1597414"/>
                <a:gd name="connsiteX26" fmla="*/ 1039110 w 1625046"/>
                <a:gd name="connsiteY26" fmla="*/ 242698 h 1597414"/>
                <a:gd name="connsiteX27" fmla="*/ 1098931 w 1625046"/>
                <a:gd name="connsiteY27" fmla="*/ 490526 h 1597414"/>
                <a:gd name="connsiteX28" fmla="*/ 1098931 w 1625046"/>
                <a:gd name="connsiteY28" fmla="*/ 627259 h 1597414"/>
                <a:gd name="connsiteX29" fmla="*/ 1192935 w 1625046"/>
                <a:gd name="connsiteY29" fmla="*/ 798174 h 1597414"/>
                <a:gd name="connsiteX30" fmla="*/ 1432217 w 1625046"/>
                <a:gd name="connsiteY30" fmla="*/ 1054548 h 1597414"/>
                <a:gd name="connsiteX31" fmla="*/ 1509129 w 1625046"/>
                <a:gd name="connsiteY31" fmla="*/ 1140006 h 1597414"/>
                <a:gd name="connsiteX32" fmla="*/ 1568950 w 1625046"/>
                <a:gd name="connsiteY32" fmla="*/ 1174189 h 1597414"/>
                <a:gd name="connsiteX33" fmla="*/ 1620224 w 1625046"/>
                <a:gd name="connsiteY33" fmla="*/ 1259647 h 15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25046" h="1597414">
                  <a:moveTo>
                    <a:pt x="1620224" y="1259647"/>
                  </a:moveTo>
                  <a:cubicBezTo>
                    <a:pt x="1598859" y="1305225"/>
                    <a:pt x="1483492" y="1399229"/>
                    <a:pt x="1440763" y="1447655"/>
                  </a:cubicBezTo>
                  <a:cubicBezTo>
                    <a:pt x="1398034" y="1496081"/>
                    <a:pt x="1385215" y="1525991"/>
                    <a:pt x="1363851" y="1550204"/>
                  </a:cubicBezTo>
                  <a:cubicBezTo>
                    <a:pt x="1342487" y="1574417"/>
                    <a:pt x="1346759" y="1610024"/>
                    <a:pt x="1312576" y="1592933"/>
                  </a:cubicBezTo>
                  <a:cubicBezTo>
                    <a:pt x="1278393" y="1575842"/>
                    <a:pt x="1231390" y="1513173"/>
                    <a:pt x="1158751" y="1447655"/>
                  </a:cubicBezTo>
                  <a:cubicBezTo>
                    <a:pt x="1086112" y="1382137"/>
                    <a:pt x="936560" y="1255375"/>
                    <a:pt x="876740" y="1199827"/>
                  </a:cubicBezTo>
                  <a:cubicBezTo>
                    <a:pt x="816920" y="1144279"/>
                    <a:pt x="852527" y="1131461"/>
                    <a:pt x="799828" y="1114369"/>
                  </a:cubicBezTo>
                  <a:cubicBezTo>
                    <a:pt x="747129" y="1097277"/>
                    <a:pt x="655974" y="1120066"/>
                    <a:pt x="560546" y="1097277"/>
                  </a:cubicBezTo>
                  <a:cubicBezTo>
                    <a:pt x="465118" y="1074488"/>
                    <a:pt x="309869" y="1034608"/>
                    <a:pt x="227260" y="977636"/>
                  </a:cubicBezTo>
                  <a:cubicBezTo>
                    <a:pt x="144651" y="920664"/>
                    <a:pt x="99073" y="810993"/>
                    <a:pt x="64890" y="755445"/>
                  </a:cubicBezTo>
                  <a:cubicBezTo>
                    <a:pt x="30707" y="699897"/>
                    <a:pt x="30707" y="672836"/>
                    <a:pt x="22161" y="644350"/>
                  </a:cubicBezTo>
                  <a:cubicBezTo>
                    <a:pt x="13615" y="615864"/>
                    <a:pt x="13615" y="584530"/>
                    <a:pt x="13615" y="584530"/>
                  </a:cubicBezTo>
                  <a:cubicBezTo>
                    <a:pt x="12191" y="570287"/>
                    <a:pt x="-16295" y="544649"/>
                    <a:pt x="13615" y="558892"/>
                  </a:cubicBezTo>
                  <a:cubicBezTo>
                    <a:pt x="43525" y="573135"/>
                    <a:pt x="123286" y="632956"/>
                    <a:pt x="193077" y="669988"/>
                  </a:cubicBezTo>
                  <a:cubicBezTo>
                    <a:pt x="262868" y="707020"/>
                    <a:pt x="432359" y="781083"/>
                    <a:pt x="432359" y="781083"/>
                  </a:cubicBezTo>
                  <a:cubicBezTo>
                    <a:pt x="475088" y="802447"/>
                    <a:pt x="410995" y="819538"/>
                    <a:pt x="449451" y="798174"/>
                  </a:cubicBezTo>
                  <a:cubicBezTo>
                    <a:pt x="487907" y="776810"/>
                    <a:pt x="618942" y="705595"/>
                    <a:pt x="663095" y="652896"/>
                  </a:cubicBezTo>
                  <a:cubicBezTo>
                    <a:pt x="707248" y="600197"/>
                    <a:pt x="705824" y="537528"/>
                    <a:pt x="714370" y="481980"/>
                  </a:cubicBezTo>
                  <a:cubicBezTo>
                    <a:pt x="722916" y="426432"/>
                    <a:pt x="737159" y="359490"/>
                    <a:pt x="714370" y="319610"/>
                  </a:cubicBezTo>
                  <a:cubicBezTo>
                    <a:pt x="691581" y="279730"/>
                    <a:pt x="628912" y="272608"/>
                    <a:pt x="577637" y="242698"/>
                  </a:cubicBezTo>
                  <a:cubicBezTo>
                    <a:pt x="526362" y="212788"/>
                    <a:pt x="445178" y="165785"/>
                    <a:pt x="406722" y="140148"/>
                  </a:cubicBezTo>
                  <a:cubicBezTo>
                    <a:pt x="368266" y="114511"/>
                    <a:pt x="346901" y="88874"/>
                    <a:pt x="346901" y="88874"/>
                  </a:cubicBezTo>
                  <a:cubicBezTo>
                    <a:pt x="331234" y="78904"/>
                    <a:pt x="316991" y="93147"/>
                    <a:pt x="312718" y="80328"/>
                  </a:cubicBezTo>
                  <a:cubicBezTo>
                    <a:pt x="308445" y="67509"/>
                    <a:pt x="279959" y="23356"/>
                    <a:pt x="321264" y="11961"/>
                  </a:cubicBezTo>
                  <a:cubicBezTo>
                    <a:pt x="362569" y="566"/>
                    <a:pt x="460845" y="-7979"/>
                    <a:pt x="560546" y="11961"/>
                  </a:cubicBezTo>
                  <a:cubicBezTo>
                    <a:pt x="660247" y="31901"/>
                    <a:pt x="839708" y="93147"/>
                    <a:pt x="919469" y="131603"/>
                  </a:cubicBezTo>
                  <a:cubicBezTo>
                    <a:pt x="999230" y="170059"/>
                    <a:pt x="1009200" y="182878"/>
                    <a:pt x="1039110" y="242698"/>
                  </a:cubicBezTo>
                  <a:cubicBezTo>
                    <a:pt x="1069020" y="302518"/>
                    <a:pt x="1088961" y="426433"/>
                    <a:pt x="1098931" y="490526"/>
                  </a:cubicBezTo>
                  <a:cubicBezTo>
                    <a:pt x="1108901" y="554619"/>
                    <a:pt x="1083264" y="575984"/>
                    <a:pt x="1098931" y="627259"/>
                  </a:cubicBezTo>
                  <a:cubicBezTo>
                    <a:pt x="1114598" y="678534"/>
                    <a:pt x="1137387" y="726959"/>
                    <a:pt x="1192935" y="798174"/>
                  </a:cubicBezTo>
                  <a:cubicBezTo>
                    <a:pt x="1248483" y="869389"/>
                    <a:pt x="1379518" y="997576"/>
                    <a:pt x="1432217" y="1054548"/>
                  </a:cubicBezTo>
                  <a:cubicBezTo>
                    <a:pt x="1484916" y="1111520"/>
                    <a:pt x="1486340" y="1120066"/>
                    <a:pt x="1509129" y="1140006"/>
                  </a:cubicBezTo>
                  <a:cubicBezTo>
                    <a:pt x="1531918" y="1159946"/>
                    <a:pt x="1551858" y="1161370"/>
                    <a:pt x="1568950" y="1174189"/>
                  </a:cubicBezTo>
                  <a:cubicBezTo>
                    <a:pt x="1586042" y="1187008"/>
                    <a:pt x="1641589" y="1214069"/>
                    <a:pt x="1620224" y="1259647"/>
                  </a:cubicBez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C0292B0-F853-4073-AD95-107F7935B57A}"/>
                </a:ext>
              </a:extLst>
            </p:cNvPr>
            <p:cNvSpPr/>
            <p:nvPr/>
          </p:nvSpPr>
          <p:spPr>
            <a:xfrm rot="10965690">
              <a:off x="7048058" y="2480557"/>
              <a:ext cx="1625046" cy="1597414"/>
            </a:xfrm>
            <a:custGeom>
              <a:avLst/>
              <a:gdLst>
                <a:gd name="connsiteX0" fmla="*/ 1620224 w 1625046"/>
                <a:gd name="connsiteY0" fmla="*/ 1259647 h 1597414"/>
                <a:gd name="connsiteX1" fmla="*/ 1440763 w 1625046"/>
                <a:gd name="connsiteY1" fmla="*/ 1447655 h 1597414"/>
                <a:gd name="connsiteX2" fmla="*/ 1363851 w 1625046"/>
                <a:gd name="connsiteY2" fmla="*/ 1550204 h 1597414"/>
                <a:gd name="connsiteX3" fmla="*/ 1312576 w 1625046"/>
                <a:gd name="connsiteY3" fmla="*/ 1592933 h 1597414"/>
                <a:gd name="connsiteX4" fmla="*/ 1158751 w 1625046"/>
                <a:gd name="connsiteY4" fmla="*/ 1447655 h 1597414"/>
                <a:gd name="connsiteX5" fmla="*/ 876740 w 1625046"/>
                <a:gd name="connsiteY5" fmla="*/ 1199827 h 1597414"/>
                <a:gd name="connsiteX6" fmla="*/ 799828 w 1625046"/>
                <a:gd name="connsiteY6" fmla="*/ 1114369 h 1597414"/>
                <a:gd name="connsiteX7" fmla="*/ 560546 w 1625046"/>
                <a:gd name="connsiteY7" fmla="*/ 1097277 h 1597414"/>
                <a:gd name="connsiteX8" fmla="*/ 227260 w 1625046"/>
                <a:gd name="connsiteY8" fmla="*/ 977636 h 1597414"/>
                <a:gd name="connsiteX9" fmla="*/ 64890 w 1625046"/>
                <a:gd name="connsiteY9" fmla="*/ 755445 h 1597414"/>
                <a:gd name="connsiteX10" fmla="*/ 22161 w 1625046"/>
                <a:gd name="connsiteY10" fmla="*/ 644350 h 1597414"/>
                <a:gd name="connsiteX11" fmla="*/ 13615 w 1625046"/>
                <a:gd name="connsiteY11" fmla="*/ 584530 h 1597414"/>
                <a:gd name="connsiteX12" fmla="*/ 13615 w 1625046"/>
                <a:gd name="connsiteY12" fmla="*/ 558892 h 1597414"/>
                <a:gd name="connsiteX13" fmla="*/ 193077 w 1625046"/>
                <a:gd name="connsiteY13" fmla="*/ 669988 h 1597414"/>
                <a:gd name="connsiteX14" fmla="*/ 432359 w 1625046"/>
                <a:gd name="connsiteY14" fmla="*/ 781083 h 1597414"/>
                <a:gd name="connsiteX15" fmla="*/ 449451 w 1625046"/>
                <a:gd name="connsiteY15" fmla="*/ 798174 h 1597414"/>
                <a:gd name="connsiteX16" fmla="*/ 663095 w 1625046"/>
                <a:gd name="connsiteY16" fmla="*/ 652896 h 1597414"/>
                <a:gd name="connsiteX17" fmla="*/ 714370 w 1625046"/>
                <a:gd name="connsiteY17" fmla="*/ 481980 h 1597414"/>
                <a:gd name="connsiteX18" fmla="*/ 714370 w 1625046"/>
                <a:gd name="connsiteY18" fmla="*/ 319610 h 1597414"/>
                <a:gd name="connsiteX19" fmla="*/ 577637 w 1625046"/>
                <a:gd name="connsiteY19" fmla="*/ 242698 h 1597414"/>
                <a:gd name="connsiteX20" fmla="*/ 406722 w 1625046"/>
                <a:gd name="connsiteY20" fmla="*/ 140148 h 1597414"/>
                <a:gd name="connsiteX21" fmla="*/ 346901 w 1625046"/>
                <a:gd name="connsiteY21" fmla="*/ 88874 h 1597414"/>
                <a:gd name="connsiteX22" fmla="*/ 312718 w 1625046"/>
                <a:gd name="connsiteY22" fmla="*/ 80328 h 1597414"/>
                <a:gd name="connsiteX23" fmla="*/ 321264 w 1625046"/>
                <a:gd name="connsiteY23" fmla="*/ 11961 h 1597414"/>
                <a:gd name="connsiteX24" fmla="*/ 560546 w 1625046"/>
                <a:gd name="connsiteY24" fmla="*/ 11961 h 1597414"/>
                <a:gd name="connsiteX25" fmla="*/ 919469 w 1625046"/>
                <a:gd name="connsiteY25" fmla="*/ 131603 h 1597414"/>
                <a:gd name="connsiteX26" fmla="*/ 1039110 w 1625046"/>
                <a:gd name="connsiteY26" fmla="*/ 242698 h 1597414"/>
                <a:gd name="connsiteX27" fmla="*/ 1098931 w 1625046"/>
                <a:gd name="connsiteY27" fmla="*/ 490526 h 1597414"/>
                <a:gd name="connsiteX28" fmla="*/ 1098931 w 1625046"/>
                <a:gd name="connsiteY28" fmla="*/ 627259 h 1597414"/>
                <a:gd name="connsiteX29" fmla="*/ 1192935 w 1625046"/>
                <a:gd name="connsiteY29" fmla="*/ 798174 h 1597414"/>
                <a:gd name="connsiteX30" fmla="*/ 1432217 w 1625046"/>
                <a:gd name="connsiteY30" fmla="*/ 1054548 h 1597414"/>
                <a:gd name="connsiteX31" fmla="*/ 1509129 w 1625046"/>
                <a:gd name="connsiteY31" fmla="*/ 1140006 h 1597414"/>
                <a:gd name="connsiteX32" fmla="*/ 1568950 w 1625046"/>
                <a:gd name="connsiteY32" fmla="*/ 1174189 h 1597414"/>
                <a:gd name="connsiteX33" fmla="*/ 1620224 w 1625046"/>
                <a:gd name="connsiteY33" fmla="*/ 1259647 h 15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25046" h="1597414">
                  <a:moveTo>
                    <a:pt x="1620224" y="1259647"/>
                  </a:moveTo>
                  <a:cubicBezTo>
                    <a:pt x="1598859" y="1305225"/>
                    <a:pt x="1483492" y="1399229"/>
                    <a:pt x="1440763" y="1447655"/>
                  </a:cubicBezTo>
                  <a:cubicBezTo>
                    <a:pt x="1398034" y="1496081"/>
                    <a:pt x="1385215" y="1525991"/>
                    <a:pt x="1363851" y="1550204"/>
                  </a:cubicBezTo>
                  <a:cubicBezTo>
                    <a:pt x="1342487" y="1574417"/>
                    <a:pt x="1346759" y="1610024"/>
                    <a:pt x="1312576" y="1592933"/>
                  </a:cubicBezTo>
                  <a:cubicBezTo>
                    <a:pt x="1278393" y="1575842"/>
                    <a:pt x="1231390" y="1513173"/>
                    <a:pt x="1158751" y="1447655"/>
                  </a:cubicBezTo>
                  <a:cubicBezTo>
                    <a:pt x="1086112" y="1382137"/>
                    <a:pt x="936560" y="1255375"/>
                    <a:pt x="876740" y="1199827"/>
                  </a:cubicBezTo>
                  <a:cubicBezTo>
                    <a:pt x="816920" y="1144279"/>
                    <a:pt x="852527" y="1131461"/>
                    <a:pt x="799828" y="1114369"/>
                  </a:cubicBezTo>
                  <a:cubicBezTo>
                    <a:pt x="747129" y="1097277"/>
                    <a:pt x="655974" y="1120066"/>
                    <a:pt x="560546" y="1097277"/>
                  </a:cubicBezTo>
                  <a:cubicBezTo>
                    <a:pt x="465118" y="1074488"/>
                    <a:pt x="309869" y="1034608"/>
                    <a:pt x="227260" y="977636"/>
                  </a:cubicBezTo>
                  <a:cubicBezTo>
                    <a:pt x="144651" y="920664"/>
                    <a:pt x="99073" y="810993"/>
                    <a:pt x="64890" y="755445"/>
                  </a:cubicBezTo>
                  <a:cubicBezTo>
                    <a:pt x="30707" y="699897"/>
                    <a:pt x="30707" y="672836"/>
                    <a:pt x="22161" y="644350"/>
                  </a:cubicBezTo>
                  <a:cubicBezTo>
                    <a:pt x="13615" y="615864"/>
                    <a:pt x="13615" y="584530"/>
                    <a:pt x="13615" y="584530"/>
                  </a:cubicBezTo>
                  <a:cubicBezTo>
                    <a:pt x="12191" y="570287"/>
                    <a:pt x="-16295" y="544649"/>
                    <a:pt x="13615" y="558892"/>
                  </a:cubicBezTo>
                  <a:cubicBezTo>
                    <a:pt x="43525" y="573135"/>
                    <a:pt x="123286" y="632956"/>
                    <a:pt x="193077" y="669988"/>
                  </a:cubicBezTo>
                  <a:cubicBezTo>
                    <a:pt x="262868" y="707020"/>
                    <a:pt x="432359" y="781083"/>
                    <a:pt x="432359" y="781083"/>
                  </a:cubicBezTo>
                  <a:cubicBezTo>
                    <a:pt x="475088" y="802447"/>
                    <a:pt x="410995" y="819538"/>
                    <a:pt x="449451" y="798174"/>
                  </a:cubicBezTo>
                  <a:cubicBezTo>
                    <a:pt x="487907" y="776810"/>
                    <a:pt x="618942" y="705595"/>
                    <a:pt x="663095" y="652896"/>
                  </a:cubicBezTo>
                  <a:cubicBezTo>
                    <a:pt x="707248" y="600197"/>
                    <a:pt x="705824" y="537528"/>
                    <a:pt x="714370" y="481980"/>
                  </a:cubicBezTo>
                  <a:cubicBezTo>
                    <a:pt x="722916" y="426432"/>
                    <a:pt x="737159" y="359490"/>
                    <a:pt x="714370" y="319610"/>
                  </a:cubicBezTo>
                  <a:cubicBezTo>
                    <a:pt x="691581" y="279730"/>
                    <a:pt x="628912" y="272608"/>
                    <a:pt x="577637" y="242698"/>
                  </a:cubicBezTo>
                  <a:cubicBezTo>
                    <a:pt x="526362" y="212788"/>
                    <a:pt x="445178" y="165785"/>
                    <a:pt x="406722" y="140148"/>
                  </a:cubicBezTo>
                  <a:cubicBezTo>
                    <a:pt x="368266" y="114511"/>
                    <a:pt x="346901" y="88874"/>
                    <a:pt x="346901" y="88874"/>
                  </a:cubicBezTo>
                  <a:cubicBezTo>
                    <a:pt x="331234" y="78904"/>
                    <a:pt x="316991" y="93147"/>
                    <a:pt x="312718" y="80328"/>
                  </a:cubicBezTo>
                  <a:cubicBezTo>
                    <a:pt x="308445" y="67509"/>
                    <a:pt x="279959" y="23356"/>
                    <a:pt x="321264" y="11961"/>
                  </a:cubicBezTo>
                  <a:cubicBezTo>
                    <a:pt x="362569" y="566"/>
                    <a:pt x="460845" y="-7979"/>
                    <a:pt x="560546" y="11961"/>
                  </a:cubicBezTo>
                  <a:cubicBezTo>
                    <a:pt x="660247" y="31901"/>
                    <a:pt x="839708" y="93147"/>
                    <a:pt x="919469" y="131603"/>
                  </a:cubicBezTo>
                  <a:cubicBezTo>
                    <a:pt x="999230" y="170059"/>
                    <a:pt x="1009200" y="182878"/>
                    <a:pt x="1039110" y="242698"/>
                  </a:cubicBezTo>
                  <a:cubicBezTo>
                    <a:pt x="1069020" y="302518"/>
                    <a:pt x="1088961" y="426433"/>
                    <a:pt x="1098931" y="490526"/>
                  </a:cubicBezTo>
                  <a:cubicBezTo>
                    <a:pt x="1108901" y="554619"/>
                    <a:pt x="1083264" y="575984"/>
                    <a:pt x="1098931" y="627259"/>
                  </a:cubicBezTo>
                  <a:cubicBezTo>
                    <a:pt x="1114598" y="678534"/>
                    <a:pt x="1137387" y="726959"/>
                    <a:pt x="1192935" y="798174"/>
                  </a:cubicBezTo>
                  <a:cubicBezTo>
                    <a:pt x="1248483" y="869389"/>
                    <a:pt x="1379518" y="997576"/>
                    <a:pt x="1432217" y="1054548"/>
                  </a:cubicBezTo>
                  <a:cubicBezTo>
                    <a:pt x="1484916" y="1111520"/>
                    <a:pt x="1486340" y="1120066"/>
                    <a:pt x="1509129" y="1140006"/>
                  </a:cubicBezTo>
                  <a:cubicBezTo>
                    <a:pt x="1531918" y="1159946"/>
                    <a:pt x="1551858" y="1161370"/>
                    <a:pt x="1568950" y="1174189"/>
                  </a:cubicBezTo>
                  <a:cubicBezTo>
                    <a:pt x="1586042" y="1187008"/>
                    <a:pt x="1641589" y="1214069"/>
                    <a:pt x="1620224" y="1259647"/>
                  </a:cubicBez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BC53DB5-9085-4AD9-881D-CC0962136E37}"/>
              </a:ext>
            </a:extLst>
          </p:cNvPr>
          <p:cNvGrpSpPr/>
          <p:nvPr/>
        </p:nvGrpSpPr>
        <p:grpSpPr>
          <a:xfrm rot="666244">
            <a:off x="2926866" y="5111991"/>
            <a:ext cx="965148" cy="607257"/>
            <a:chOff x="6402725" y="-1034716"/>
            <a:chExt cx="2895600" cy="1754312"/>
          </a:xfrm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A4D1D292-BDDE-40C9-9164-0AF6E8DEA293}"/>
                </a:ext>
              </a:extLst>
            </p:cNvPr>
            <p:cNvSpPr/>
            <p:nvPr/>
          </p:nvSpPr>
          <p:spPr>
            <a:xfrm>
              <a:off x="6402725" y="-1034716"/>
              <a:ext cx="2895600" cy="1754312"/>
            </a:xfrm>
            <a:prstGeom prst="round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B54C7512-A8CA-46FD-80F5-B119A1E1BEC5}"/>
                </a:ext>
              </a:extLst>
            </p:cNvPr>
            <p:cNvSpPr/>
            <p:nvPr/>
          </p:nvSpPr>
          <p:spPr>
            <a:xfrm>
              <a:off x="6657959" y="-878305"/>
              <a:ext cx="2389788" cy="12296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B40FE0A-8B32-4F30-9735-C6F6B694DFD8}"/>
                </a:ext>
              </a:extLst>
            </p:cNvPr>
            <p:cNvSpPr/>
            <p:nvPr/>
          </p:nvSpPr>
          <p:spPr>
            <a:xfrm>
              <a:off x="7688179" y="421104"/>
              <a:ext cx="288758" cy="2416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30B41A3-2D2D-435B-B20C-40DBACC1AF33}"/>
              </a:ext>
            </a:extLst>
          </p:cNvPr>
          <p:cNvGrpSpPr/>
          <p:nvPr/>
        </p:nvGrpSpPr>
        <p:grpSpPr>
          <a:xfrm rot="20908864">
            <a:off x="4166015" y="5151336"/>
            <a:ext cx="646267" cy="816207"/>
            <a:chOff x="1395663" y="-2357797"/>
            <a:chExt cx="1518948" cy="1942405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DF1F55C6-A0CB-4177-87BC-F61598D78030}"/>
                </a:ext>
              </a:extLst>
            </p:cNvPr>
            <p:cNvSpPr/>
            <p:nvPr/>
          </p:nvSpPr>
          <p:spPr>
            <a:xfrm>
              <a:off x="1498231" y="-2357797"/>
              <a:ext cx="1416380" cy="1942405"/>
            </a:xfrm>
            <a:prstGeom prst="roundRect">
              <a:avLst>
                <a:gd name="adj" fmla="val 13299"/>
              </a:avLst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36" name="Rechteck: obere Ecken abgerundet 35">
              <a:extLst>
                <a:ext uri="{FF2B5EF4-FFF2-40B4-BE49-F238E27FC236}">
                  <a16:creationId xmlns:a16="http://schemas.microsoft.com/office/drawing/2014/main" id="{66B75D4F-FF75-4FAB-93AB-1B13A12AE512}"/>
                </a:ext>
              </a:extLst>
            </p:cNvPr>
            <p:cNvSpPr/>
            <p:nvPr/>
          </p:nvSpPr>
          <p:spPr>
            <a:xfrm rot="16200000">
              <a:off x="2400478" y="-1687385"/>
              <a:ext cx="426686" cy="601579"/>
            </a:xfrm>
            <a:prstGeom prst="round2SameRect">
              <a:avLst>
                <a:gd name="adj1" fmla="val 44865"/>
                <a:gd name="adj2" fmla="val 0"/>
              </a:avLst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77FA790E-D6F9-42D0-B706-C1CC9EAD8CEE}"/>
                </a:ext>
              </a:extLst>
            </p:cNvPr>
            <p:cNvSpPr/>
            <p:nvPr/>
          </p:nvSpPr>
          <p:spPr>
            <a:xfrm>
              <a:off x="1395663" y="-2085964"/>
              <a:ext cx="300790" cy="108284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438EE734-FCDC-4C9C-826B-25EA1EAC760C}"/>
                </a:ext>
              </a:extLst>
            </p:cNvPr>
            <p:cNvSpPr/>
            <p:nvPr/>
          </p:nvSpPr>
          <p:spPr>
            <a:xfrm>
              <a:off x="1395663" y="-1833304"/>
              <a:ext cx="300790" cy="108284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DF62E6D5-394A-402F-A187-56C495DB2442}"/>
                </a:ext>
              </a:extLst>
            </p:cNvPr>
            <p:cNvSpPr/>
            <p:nvPr/>
          </p:nvSpPr>
          <p:spPr>
            <a:xfrm>
              <a:off x="1395663" y="-1599016"/>
              <a:ext cx="300790" cy="108284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FD9630E5-D6CA-413D-9E19-2189A212F70F}"/>
                </a:ext>
              </a:extLst>
            </p:cNvPr>
            <p:cNvSpPr/>
            <p:nvPr/>
          </p:nvSpPr>
          <p:spPr>
            <a:xfrm>
              <a:off x="1395663" y="-1346356"/>
              <a:ext cx="300790" cy="108284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17631403-6ED4-4418-8FE5-789243A25899}"/>
                </a:ext>
              </a:extLst>
            </p:cNvPr>
            <p:cNvSpPr/>
            <p:nvPr/>
          </p:nvSpPr>
          <p:spPr>
            <a:xfrm>
              <a:off x="1395663" y="-1096526"/>
              <a:ext cx="300790" cy="108284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7589333E-AD94-4417-9132-7B94E44DB96B}"/>
                </a:ext>
              </a:extLst>
            </p:cNvPr>
            <p:cNvSpPr/>
            <p:nvPr/>
          </p:nvSpPr>
          <p:spPr>
            <a:xfrm>
              <a:off x="1395663" y="-843866"/>
              <a:ext cx="300790" cy="108284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0108F0C6-A5DF-4C94-9370-670F284801CD}"/>
                </a:ext>
              </a:extLst>
            </p:cNvPr>
            <p:cNvSpPr/>
            <p:nvPr/>
          </p:nvSpPr>
          <p:spPr>
            <a:xfrm>
              <a:off x="2388409" y="-1463436"/>
              <a:ext cx="136492" cy="144376"/>
            </a:xfrm>
            <a:prstGeom prst="ellipse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EF99FE3-0640-4629-80F3-C5168B855FC4}"/>
              </a:ext>
            </a:extLst>
          </p:cNvPr>
          <p:cNvGrpSpPr/>
          <p:nvPr/>
        </p:nvGrpSpPr>
        <p:grpSpPr>
          <a:xfrm rot="1176963">
            <a:off x="5224421" y="4983126"/>
            <a:ext cx="614338" cy="862712"/>
            <a:chOff x="10282534" y="-605908"/>
            <a:chExt cx="2333235" cy="3401539"/>
          </a:xfrm>
        </p:grpSpPr>
        <p:sp>
          <p:nvSpPr>
            <p:cNvPr id="50" name="Gleichschenkliges Dreieck 49">
              <a:extLst>
                <a:ext uri="{FF2B5EF4-FFF2-40B4-BE49-F238E27FC236}">
                  <a16:creationId xmlns:a16="http://schemas.microsoft.com/office/drawing/2014/main" id="{D4703A71-DAC8-42C4-940E-D0935F89A15F}"/>
                </a:ext>
              </a:extLst>
            </p:cNvPr>
            <p:cNvSpPr/>
            <p:nvPr/>
          </p:nvSpPr>
          <p:spPr>
            <a:xfrm rot="13109552">
              <a:off x="10282534" y="1945171"/>
              <a:ext cx="668398" cy="850460"/>
            </a:xfrm>
            <a:prstGeom prst="triangle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01C06A7-4BA5-488D-A678-D21F0BF67757}"/>
                </a:ext>
              </a:extLst>
            </p:cNvPr>
            <p:cNvGrpSpPr/>
            <p:nvPr/>
          </p:nvGrpSpPr>
          <p:grpSpPr>
            <a:xfrm>
              <a:off x="10315760" y="-605908"/>
              <a:ext cx="2300009" cy="3343684"/>
              <a:chOff x="10315760" y="-605908"/>
              <a:chExt cx="2300009" cy="3343684"/>
            </a:xfrm>
          </p:grpSpPr>
          <p:sp>
            <p:nvSpPr>
              <p:cNvPr id="48" name="Rechteck: obere Ecken abgerundet 47">
                <a:extLst>
                  <a:ext uri="{FF2B5EF4-FFF2-40B4-BE49-F238E27FC236}">
                    <a16:creationId xmlns:a16="http://schemas.microsoft.com/office/drawing/2014/main" id="{601D12F0-5C6D-49CB-ACBE-E6E37BEF6EE7}"/>
                  </a:ext>
                </a:extLst>
              </p:cNvPr>
              <p:cNvSpPr/>
              <p:nvPr/>
            </p:nvSpPr>
            <p:spPr>
              <a:xfrm rot="2343274">
                <a:off x="11501117" y="-605908"/>
                <a:ext cx="650079" cy="29813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4F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600"/>
              </a:p>
            </p:txBody>
          </p:sp>
          <p:sp>
            <p:nvSpPr>
              <p:cNvPr id="49" name="Rechteck: abgerundete Ecken 48">
                <a:extLst>
                  <a:ext uri="{FF2B5EF4-FFF2-40B4-BE49-F238E27FC236}">
                    <a16:creationId xmlns:a16="http://schemas.microsoft.com/office/drawing/2014/main" id="{D57E64ED-3E6C-4695-AA95-F1B585C6D23D}"/>
                  </a:ext>
                </a:extLst>
              </p:cNvPr>
              <p:cNvSpPr/>
              <p:nvPr/>
            </p:nvSpPr>
            <p:spPr>
              <a:xfrm rot="18582554">
                <a:off x="12075015" y="-58092"/>
                <a:ext cx="822200" cy="259308"/>
              </a:xfrm>
              <a:prstGeom prst="roundRect">
                <a:avLst>
                  <a:gd name="adj" fmla="val 50000"/>
                </a:avLst>
              </a:prstGeom>
              <a:solidFill>
                <a:srgbClr val="F6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Gleichschenkliges Dreieck 50">
                <a:extLst>
                  <a:ext uri="{FF2B5EF4-FFF2-40B4-BE49-F238E27FC236}">
                    <a16:creationId xmlns:a16="http://schemas.microsoft.com/office/drawing/2014/main" id="{114F0FD0-E1B4-4D8B-8E60-7E121BC18C59}"/>
                  </a:ext>
                </a:extLst>
              </p:cNvPr>
              <p:cNvSpPr/>
              <p:nvPr/>
            </p:nvSpPr>
            <p:spPr>
              <a:xfrm rot="13273232">
                <a:off x="10315760" y="2441200"/>
                <a:ext cx="236695" cy="296576"/>
              </a:xfrm>
              <a:prstGeom prst="triangle">
                <a:avLst/>
              </a:prstGeom>
              <a:solidFill>
                <a:srgbClr val="004F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600"/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E422B16F-AE65-47CA-9411-5D8830F28CBF}"/>
                  </a:ext>
                </a:extLst>
              </p:cNvPr>
              <p:cNvSpPr/>
              <p:nvPr/>
            </p:nvSpPr>
            <p:spPr>
              <a:xfrm rot="2520493">
                <a:off x="11548855" y="774960"/>
                <a:ext cx="652007" cy="118746"/>
              </a:xfrm>
              <a:prstGeom prst="rect">
                <a:avLst/>
              </a:prstGeom>
              <a:solidFill>
                <a:srgbClr val="F6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443F952F-8F0B-4C54-9717-2F6F8FEDCAAC}"/>
              </a:ext>
            </a:extLst>
          </p:cNvPr>
          <p:cNvSpPr/>
          <p:nvPr/>
        </p:nvSpPr>
        <p:spPr>
          <a:xfrm>
            <a:off x="4425528" y="787179"/>
            <a:ext cx="467355" cy="373569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9752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  <p:bldP spid="9" grpId="0"/>
      <p:bldP spid="19" grpId="0"/>
      <p:bldP spid="2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2762884-75EA-4857-9BD4-FE9BEEE609FE}"/>
              </a:ext>
            </a:extLst>
          </p:cNvPr>
          <p:cNvSpPr txBox="1"/>
          <p:nvPr/>
        </p:nvSpPr>
        <p:spPr>
          <a:xfrm>
            <a:off x="550554" y="1420145"/>
            <a:ext cx="93554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Kostenloses Azubi-Ticket (ÖPNV für BB)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Neuen, modernen Ausbildungsstandort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(Fertigstellung 1. HJ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Vielseitige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Übernahme nach erfolgreichem Abschluss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Möglichkeiten zur Weiterentwicklung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Attraktive Vergütung nach TV-N BRB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Sicheren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rPr>
              <a:t>Hervorragende betriebliche Altersversorgung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FC34C9-4294-4C47-9C3B-D50B604174A9}"/>
              </a:ext>
            </a:extLst>
          </p:cNvPr>
          <p:cNvSpPr/>
          <p:nvPr/>
        </p:nvSpPr>
        <p:spPr>
          <a:xfrm>
            <a:off x="637675" y="360947"/>
            <a:ext cx="4315325" cy="806116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64DF00-D141-4F76-81BC-ADA62BA2720A}"/>
              </a:ext>
            </a:extLst>
          </p:cNvPr>
          <p:cNvSpPr txBox="1"/>
          <p:nvPr/>
        </p:nvSpPr>
        <p:spPr>
          <a:xfrm>
            <a:off x="662990" y="53317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ller" panose="02000503030000020004" pitchFamily="2" charset="0"/>
              </a:rPr>
              <a:t>Das bieten wir: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48174E-3240-42F3-989A-A6B04D28B5B8}"/>
              </a:ext>
            </a:extLst>
          </p:cNvPr>
          <p:cNvSpPr/>
          <p:nvPr/>
        </p:nvSpPr>
        <p:spPr>
          <a:xfrm>
            <a:off x="4492487" y="787179"/>
            <a:ext cx="349857" cy="206734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7530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405D84B-6FAC-4457-ABD5-AC1DEEB3F8A4}"/>
              </a:ext>
            </a:extLst>
          </p:cNvPr>
          <p:cNvSpPr/>
          <p:nvPr/>
        </p:nvSpPr>
        <p:spPr>
          <a:xfrm>
            <a:off x="974559" y="709863"/>
            <a:ext cx="1749850" cy="1467853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latin typeface="Aller" panose="02000503030000020004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E581B1B-57C1-45DF-AD86-0EB1E22F7537}"/>
              </a:ext>
            </a:extLst>
          </p:cNvPr>
          <p:cNvSpPr txBox="1"/>
          <p:nvPr/>
        </p:nvSpPr>
        <p:spPr>
          <a:xfrm>
            <a:off x="1068024" y="1028290"/>
            <a:ext cx="1282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ller" panose="02000503030000020004" pitchFamily="2" charset="0"/>
              </a:rPr>
              <a:t>Noch </a:t>
            </a:r>
          </a:p>
          <a:p>
            <a:r>
              <a:rPr lang="de-DE" sz="2400" dirty="0">
                <a:solidFill>
                  <a:schemeClr val="bg1"/>
                </a:solidFill>
                <a:latin typeface="Aller" panose="02000503030000020004" pitchFamily="2" charset="0"/>
              </a:rPr>
              <a:t>Fragen?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627AF0-6D48-441F-87B0-B1BBC41983AD}"/>
              </a:ext>
            </a:extLst>
          </p:cNvPr>
          <p:cNvSpPr/>
          <p:nvPr/>
        </p:nvSpPr>
        <p:spPr>
          <a:xfrm>
            <a:off x="2953006" y="709863"/>
            <a:ext cx="5060025" cy="1467853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latin typeface="Aller" panose="02000503030000020004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D7E489-AC15-43BE-B5BC-D60533AB8CF5}"/>
              </a:ext>
            </a:extLst>
          </p:cNvPr>
          <p:cNvSpPr txBox="1"/>
          <p:nvPr/>
        </p:nvSpPr>
        <p:spPr>
          <a:xfrm>
            <a:off x="3031210" y="789619"/>
            <a:ext cx="4903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ller" panose="02000503030000020004" pitchFamily="2" charset="0"/>
              </a:rPr>
              <a:t>Kontaktiere unseren </a:t>
            </a:r>
          </a:p>
          <a:p>
            <a:r>
              <a:rPr lang="de-DE" sz="2000" dirty="0">
                <a:solidFill>
                  <a:schemeClr val="bg1"/>
                </a:solidFill>
                <a:latin typeface="Aller" panose="02000503030000020004" pitchFamily="2" charset="0"/>
              </a:rPr>
              <a:t>Ausbildungsleiter </a:t>
            </a:r>
          </a:p>
          <a:p>
            <a:r>
              <a:rPr lang="de-DE" sz="2000" dirty="0">
                <a:solidFill>
                  <a:schemeClr val="bg1"/>
                </a:solidFill>
                <a:latin typeface="Aller" panose="02000503030000020004" pitchFamily="2" charset="0"/>
              </a:rPr>
              <a:t>Andreas </a:t>
            </a:r>
            <a:r>
              <a:rPr lang="de-DE" sz="2000" dirty="0" err="1">
                <a:solidFill>
                  <a:schemeClr val="bg1"/>
                </a:solidFill>
                <a:latin typeface="Aller" panose="02000503030000020004" pitchFamily="2" charset="0"/>
              </a:rPr>
              <a:t>Plessow</a:t>
            </a:r>
            <a:r>
              <a:rPr lang="de-DE" sz="2000" dirty="0">
                <a:solidFill>
                  <a:schemeClr val="bg1"/>
                </a:solidFill>
                <a:latin typeface="Aller" panose="02000503030000020004" pitchFamily="2" charset="0"/>
              </a:rPr>
              <a:t> </a:t>
            </a:r>
          </a:p>
          <a:p>
            <a:r>
              <a:rPr lang="de-DE" sz="2000" dirty="0">
                <a:solidFill>
                  <a:schemeClr val="bg1"/>
                </a:solidFill>
                <a:latin typeface="Aller" panose="02000503030000020004" pitchFamily="2" charset="0"/>
              </a:rPr>
              <a:t>unter 03321 82 83 106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7621257-6D7C-4A2F-8B0C-8734D684317E}"/>
              </a:ext>
            </a:extLst>
          </p:cNvPr>
          <p:cNvSpPr/>
          <p:nvPr/>
        </p:nvSpPr>
        <p:spPr>
          <a:xfrm>
            <a:off x="974559" y="2531369"/>
            <a:ext cx="1749850" cy="1467853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latin typeface="Aller" panose="02000503030000020004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21136ED-CD78-4F38-BB25-C8E8DA7E3A0C}"/>
              </a:ext>
            </a:extLst>
          </p:cNvPr>
          <p:cNvSpPr txBox="1"/>
          <p:nvPr/>
        </p:nvSpPr>
        <p:spPr>
          <a:xfrm>
            <a:off x="1019124" y="2934290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ller" panose="02000503030000020004" pitchFamily="2" charset="0"/>
              </a:rPr>
              <a:t>Bewerben?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5C0A391-7C2B-4971-9E50-352FFFB6C7CA}"/>
              </a:ext>
            </a:extLst>
          </p:cNvPr>
          <p:cNvSpPr/>
          <p:nvPr/>
        </p:nvSpPr>
        <p:spPr>
          <a:xfrm>
            <a:off x="2953006" y="2531369"/>
            <a:ext cx="5060025" cy="3139321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latin typeface="Aller" panose="02000503030000020004" pitchFamily="2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F74B42C-F52F-4105-B6B2-C8034350A96F}"/>
              </a:ext>
            </a:extLst>
          </p:cNvPr>
          <p:cNvSpPr txBox="1"/>
          <p:nvPr/>
        </p:nvSpPr>
        <p:spPr>
          <a:xfrm>
            <a:off x="3031210" y="2611125"/>
            <a:ext cx="490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ller" panose="02000503030000020004" pitchFamily="2" charset="0"/>
              </a:rPr>
              <a:t>Stellenausschreibungen unter </a:t>
            </a:r>
            <a:r>
              <a:rPr lang="de-DE" b="1" dirty="0">
                <a:solidFill>
                  <a:srgbClr val="F6B600"/>
                </a:solidFill>
                <a:latin typeface="Aller" panose="02000503030000020004" pitchFamily="2" charset="0"/>
              </a:rPr>
              <a:t>www.havelbus.de/jobs-ausbildung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683816F-2D5A-45D1-B54D-E8849D23B764}"/>
              </a:ext>
            </a:extLst>
          </p:cNvPr>
          <p:cNvSpPr txBox="1"/>
          <p:nvPr/>
        </p:nvSpPr>
        <p:spPr>
          <a:xfrm>
            <a:off x="3031210" y="3265295"/>
            <a:ext cx="39549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ller" panose="02000503030000020004" pitchFamily="2" charset="0"/>
              </a:rPr>
              <a:t>Schicke Deine Bewerbung an </a:t>
            </a:r>
          </a:p>
          <a:p>
            <a:pPr lvl="0"/>
            <a:r>
              <a:rPr lang="de-DE" b="1" dirty="0">
                <a:solidFill>
                  <a:srgbClr val="F6B600"/>
                </a:solidFill>
                <a:latin typeface="Aller" panose="02000503030000020004" pitchFamily="2" charset="0"/>
              </a:rPr>
              <a:t>Havelbus Verkehrsgesellschaft mbH</a:t>
            </a:r>
          </a:p>
          <a:p>
            <a:pPr lvl="0"/>
            <a:r>
              <a:rPr lang="de-DE" dirty="0">
                <a:solidFill>
                  <a:schemeClr val="bg1"/>
                </a:solidFill>
                <a:latin typeface="Aller" panose="02000503030000020004" pitchFamily="2" charset="0"/>
              </a:rPr>
              <a:t>Herr Andreas </a:t>
            </a:r>
            <a:r>
              <a:rPr lang="de-DE" dirty="0" err="1">
                <a:solidFill>
                  <a:schemeClr val="bg1"/>
                </a:solidFill>
                <a:latin typeface="Aller" panose="02000503030000020004" pitchFamily="2" charset="0"/>
              </a:rPr>
              <a:t>Plessow</a:t>
            </a:r>
            <a:endParaRPr lang="de-DE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lvl="0"/>
            <a:r>
              <a:rPr lang="de-DE" dirty="0">
                <a:solidFill>
                  <a:schemeClr val="bg1"/>
                </a:solidFill>
                <a:latin typeface="Aller" panose="02000503030000020004" pitchFamily="2" charset="0"/>
              </a:rPr>
              <a:t>Ludwig-Jahn-Str. 1</a:t>
            </a:r>
          </a:p>
          <a:p>
            <a:pPr lvl="0"/>
            <a:r>
              <a:rPr lang="de-DE" dirty="0">
                <a:solidFill>
                  <a:schemeClr val="bg1"/>
                </a:solidFill>
                <a:latin typeface="Aller" panose="02000503030000020004" pitchFamily="2" charset="0"/>
              </a:rPr>
              <a:t>14641 Nauen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649EDE-7A9D-447E-B92A-DBA007E6A9BA}"/>
              </a:ext>
            </a:extLst>
          </p:cNvPr>
          <p:cNvSpPr txBox="1"/>
          <p:nvPr/>
        </p:nvSpPr>
        <p:spPr>
          <a:xfrm>
            <a:off x="3031210" y="4742623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dirty="0">
                <a:solidFill>
                  <a:schemeClr val="bg1"/>
                </a:solidFill>
                <a:latin typeface="Aller" panose="02000503030000020004" pitchFamily="2" charset="0"/>
              </a:rPr>
              <a:t>oder per Mail an</a:t>
            </a:r>
          </a:p>
          <a:p>
            <a:pPr lvl="0"/>
            <a:r>
              <a:rPr lang="de-DE" dirty="0">
                <a:solidFill>
                  <a:srgbClr val="F6B600"/>
                </a:solidFill>
                <a:latin typeface="Aller" panose="02000503030000020004" pitchFamily="2" charset="0"/>
              </a:rPr>
              <a:t>andreas.plessow@havelbus.de</a:t>
            </a:r>
          </a:p>
        </p:txBody>
      </p:sp>
      <p:pic>
        <p:nvPicPr>
          <p:cNvPr id="2050" name="Picture 2" descr="Senioren üben Bus fahren mit Rollator">
            <a:extLst>
              <a:ext uri="{FF2B5EF4-FFF2-40B4-BE49-F238E27FC236}">
                <a16:creationId xmlns:a16="http://schemas.microsoft.com/office/drawing/2014/main" id="{A16EAA74-A28E-46EF-A3BD-5F4FA35F5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r="20200"/>
          <a:stretch/>
        </p:blipFill>
        <p:spPr bwMode="auto">
          <a:xfrm>
            <a:off x="6629400" y="769176"/>
            <a:ext cx="1305426" cy="136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0740E11-7B06-4C32-B9D3-0D3DFB2BD140}"/>
              </a:ext>
            </a:extLst>
          </p:cNvPr>
          <p:cNvSpPr/>
          <p:nvPr/>
        </p:nvSpPr>
        <p:spPr>
          <a:xfrm>
            <a:off x="7378810" y="5017273"/>
            <a:ext cx="429371" cy="445273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E2A90E-BF28-4624-AD65-4C39C9AC9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r="1400"/>
          <a:stretch/>
        </p:blipFill>
        <p:spPr>
          <a:xfrm>
            <a:off x="-1" y="0"/>
            <a:ext cx="9906001" cy="68638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FC81144-1F72-46F8-8BF5-8ACC5AD7BFB3}"/>
              </a:ext>
            </a:extLst>
          </p:cNvPr>
          <p:cNvSpPr txBox="1"/>
          <p:nvPr/>
        </p:nvSpPr>
        <p:spPr>
          <a:xfrm>
            <a:off x="4439652" y="264693"/>
            <a:ext cx="4440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6B600"/>
                </a:solidFill>
                <a:latin typeface="Aller" panose="02000503030000020004" pitchFamily="2" charset="0"/>
              </a:rPr>
              <a:t>Wir freuen uns </a:t>
            </a:r>
          </a:p>
          <a:p>
            <a:r>
              <a:rPr lang="de-DE" sz="4800" b="1" dirty="0">
                <a:solidFill>
                  <a:srgbClr val="F6B600"/>
                </a:solidFill>
                <a:latin typeface="Aller" panose="02000503030000020004" pitchFamily="2" charset="0"/>
              </a:rPr>
              <a:t>auf Dich!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5B7FA4-669A-43F6-8589-0AEF75853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374">
            <a:off x="5548012" y="1712368"/>
            <a:ext cx="3899056" cy="134094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B3E51D2-F23F-46FC-8634-5ABE65A18CA0}"/>
              </a:ext>
            </a:extLst>
          </p:cNvPr>
          <p:cNvSpPr/>
          <p:nvPr/>
        </p:nvSpPr>
        <p:spPr>
          <a:xfrm>
            <a:off x="5001989" y="2986481"/>
            <a:ext cx="511729" cy="442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FFE102E-4AB9-458F-8C95-E5372481B6A7}"/>
              </a:ext>
            </a:extLst>
          </p:cNvPr>
          <p:cNvSpPr/>
          <p:nvPr/>
        </p:nvSpPr>
        <p:spPr>
          <a:xfrm>
            <a:off x="8145239" y="3138804"/>
            <a:ext cx="511729" cy="442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490191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266</Words>
  <Application>Microsoft Office PowerPoint</Application>
  <PresentationFormat>A4-Papier (210 x 297 mm)</PresentationFormat>
  <Paragraphs>62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Aller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 Van Ballaer</dc:creator>
  <cp:lastModifiedBy>Van Ballaer, Silke</cp:lastModifiedBy>
  <cp:revision>105</cp:revision>
  <cp:lastPrinted>2021-01-09T15:40:40Z</cp:lastPrinted>
  <dcterms:created xsi:type="dcterms:W3CDTF">2021-01-08T15:10:37Z</dcterms:created>
  <dcterms:modified xsi:type="dcterms:W3CDTF">2021-02-19T20:16:36Z</dcterms:modified>
</cp:coreProperties>
</file>